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56" r:id="rId3"/>
  </p:sldMasterIdLst>
  <p:notesMasterIdLst>
    <p:notesMasterId r:id="rId25"/>
  </p:notesMasterIdLst>
  <p:handoutMasterIdLst>
    <p:handoutMasterId r:id="rId26"/>
  </p:handoutMasterIdLst>
  <p:sldIdLst>
    <p:sldId id="470" r:id="rId4"/>
    <p:sldId id="483" r:id="rId5"/>
    <p:sldId id="484" r:id="rId6"/>
    <p:sldId id="473" r:id="rId7"/>
    <p:sldId id="485" r:id="rId8"/>
    <p:sldId id="486" r:id="rId9"/>
    <p:sldId id="487" r:id="rId10"/>
    <p:sldId id="490" r:id="rId11"/>
    <p:sldId id="492" r:id="rId12"/>
    <p:sldId id="494" r:id="rId13"/>
    <p:sldId id="497" r:id="rId14"/>
    <p:sldId id="498" r:id="rId15"/>
    <p:sldId id="499" r:id="rId16"/>
    <p:sldId id="500" r:id="rId17"/>
    <p:sldId id="501" r:id="rId18"/>
    <p:sldId id="502" r:id="rId19"/>
    <p:sldId id="503" r:id="rId20"/>
    <p:sldId id="504" r:id="rId21"/>
    <p:sldId id="505" r:id="rId22"/>
    <p:sldId id="506" r:id="rId23"/>
    <p:sldId id="482" r:id="rId24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131"/>
    <a:srgbClr val="8CCA1B"/>
    <a:srgbClr val="007B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84" autoAdjust="0"/>
    <p:restoredTop sz="96625" autoAdjust="0"/>
  </p:normalViewPr>
  <p:slideViewPr>
    <p:cSldViewPr snapToGrid="0" showGuides="1">
      <p:cViewPr varScale="1">
        <p:scale>
          <a:sx n="62" d="100"/>
          <a:sy n="62" d="100"/>
        </p:scale>
        <p:origin x="512" y="-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33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955" y="0"/>
            <a:ext cx="2946135" cy="49633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50EF57AA-1090-45A6-B43E-26C050672D20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308"/>
            <a:ext cx="2946135" cy="496331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955" y="9430308"/>
            <a:ext cx="2946135" cy="496331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A13D35EA-7E7E-4B47-83F4-B072EF6F3B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074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135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888BDC44-A8D4-4A9E-9B13-24E5F8688083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0" tIns="45665" rIns="91330" bIns="45665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8"/>
          </a:xfrm>
          <a:prstGeom prst="rect">
            <a:avLst/>
          </a:prstGeom>
        </p:spPr>
        <p:txBody>
          <a:bodyPr vert="horz" lIns="91330" tIns="45665" rIns="91330" bIns="4566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4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82CD5EE3-AA78-4F6F-973E-7E93C7EBB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233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D5EE3-AA78-4F6F-973E-7E93C7EBB92E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46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D5EE3-AA78-4F6F-973E-7E93C7EBB92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06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D5EE3-AA78-4F6F-973E-7E93C7EBB92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982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D5EE3-AA78-4F6F-973E-7E93C7EBB92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132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D5EE3-AA78-4F6F-973E-7E93C7EBB92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71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D5EE3-AA78-4F6F-973E-7E93C7EBB92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139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D5EE3-AA78-4F6F-973E-7E93C7EBB92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445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D5EE3-AA78-4F6F-973E-7E93C7EBB92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222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D5EE3-AA78-4F6F-973E-7E93C7EBB92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587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D5EE3-AA78-4F6F-973E-7E93C7EBB92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967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D5EE3-AA78-4F6F-973E-7E93C7EBB92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705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D5EE3-AA78-4F6F-973E-7E93C7EBB92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370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D5EE3-AA78-4F6F-973E-7E93C7EBB92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719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D5EE3-AA78-4F6F-973E-7E93C7EBB92E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91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D5EE3-AA78-4F6F-973E-7E93C7EBB92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128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D5EE3-AA78-4F6F-973E-7E93C7EBB92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220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D5EE3-AA78-4F6F-973E-7E93C7EBB92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980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D5EE3-AA78-4F6F-973E-7E93C7EBB92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028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D5EE3-AA78-4F6F-973E-7E93C7EBB92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947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218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52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40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44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32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54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797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943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66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62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84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23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05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51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673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8144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1790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8469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2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443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26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2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23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72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828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965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31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61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33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28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26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1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70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8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1277C-37BF-4A08-ADD7-0CB3888C728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863CC-112C-4462-AAAD-F85C909DAE6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5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8.jpe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7.jp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11580" y="5798821"/>
            <a:ext cx="944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5B9BD5">
                    <a:lumMod val="50000"/>
                  </a:srgbClr>
                </a:solidFill>
              </a:rPr>
              <a:t>2nd</a:t>
            </a:r>
            <a:r>
              <a:rPr lang="ru-RU" sz="3200" b="1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smtClean="0">
                <a:solidFill>
                  <a:srgbClr val="5B9BD5">
                    <a:lumMod val="50000"/>
                  </a:srgbClr>
                </a:solidFill>
              </a:rPr>
              <a:t>European Games </a:t>
            </a:r>
            <a:r>
              <a:rPr lang="ru-RU" sz="3200" b="1" dirty="0" smtClean="0">
                <a:solidFill>
                  <a:srgbClr val="5B9BD5">
                    <a:lumMod val="50000"/>
                  </a:srgbClr>
                </a:solidFill>
              </a:rPr>
              <a:t>2019</a:t>
            </a:r>
          </a:p>
          <a:p>
            <a:pPr algn="ctr"/>
            <a:r>
              <a:rPr lang="en-US" sz="1600" b="1" dirty="0" smtClean="0">
                <a:solidFill>
                  <a:srgbClr val="5B9BD5">
                    <a:lumMod val="50000"/>
                  </a:srgbClr>
                </a:solidFill>
              </a:rPr>
              <a:t>Minsk</a:t>
            </a:r>
            <a:r>
              <a:rPr lang="ru-RU" sz="1600" b="1" dirty="0" smtClean="0">
                <a:solidFill>
                  <a:srgbClr val="5B9BD5">
                    <a:lumMod val="50000"/>
                  </a:srgbClr>
                </a:solidFill>
              </a:rPr>
              <a:t>, </a:t>
            </a:r>
            <a:r>
              <a:rPr lang="en-US" sz="1600" b="1" dirty="0" smtClean="0">
                <a:solidFill>
                  <a:srgbClr val="5B9BD5">
                    <a:lumMod val="50000"/>
                  </a:srgbClr>
                </a:solidFill>
              </a:rPr>
              <a:t>Belarus</a:t>
            </a:r>
            <a:endParaRPr lang="ru-RU" sz="1600" b="1" dirty="0">
              <a:solidFill>
                <a:srgbClr val="5B9BD5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20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70" y="218889"/>
            <a:ext cx="28463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47427" y="1233111"/>
            <a:ext cx="7904639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666710" y="5215744"/>
            <a:ext cx="4929222" cy="8572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Distance from Athletes Village: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11,7 / 21,8 km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Travel time: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18-25 / 23-30 minutes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8794" y="4787116"/>
            <a:ext cx="5429288" cy="1763746"/>
          </a:xfrm>
          <a:prstGeom prst="rect">
            <a:avLst/>
          </a:prstGeom>
        </p:spPr>
        <p:txBody>
          <a:bodyPr wrap="squar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Sports: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Gymnastics (Acrobatic, Aerobic, Artistic, Rhythmic, Trampoline)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Status: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permanent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complete,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refurbishment scheduled 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 finished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December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31, 2018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8 000 seats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71" y="1500968"/>
            <a:ext cx="4643470" cy="309564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608" y="1500968"/>
            <a:ext cx="4688890" cy="339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96441" y="541349"/>
            <a:ext cx="2089401" cy="532639"/>
          </a:xfrm>
          <a:prstGeom prst="rect">
            <a:avLst/>
          </a:prstGeom>
        </p:spPr>
        <p:txBody>
          <a:bodyPr wrap="non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Minsk Arena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07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70" y="218889"/>
            <a:ext cx="28463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47427" y="1233111"/>
            <a:ext cx="7904639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7357" y="5001430"/>
            <a:ext cx="5857916" cy="1209748"/>
          </a:xfrm>
          <a:prstGeom prst="rect">
            <a:avLst/>
          </a:prstGeom>
        </p:spPr>
        <p:txBody>
          <a:bodyPr wrap="squar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Sport: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Cycling Track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Status: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permanent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complete,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refurbishment scheduled to be finished by December 31, 2018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2 000 seats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6"/>
          <a:stretch/>
        </p:blipFill>
        <p:spPr bwMode="auto">
          <a:xfrm>
            <a:off x="951671" y="1429530"/>
            <a:ext cx="5474318" cy="339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6952462" y="5001431"/>
            <a:ext cx="5072098" cy="13720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Distance from Athletes Village: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11,7 / 21,8 km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Travel time: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18-25 / 23-30 minutes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024" y="1429531"/>
            <a:ext cx="4637502" cy="335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96441" y="541349"/>
            <a:ext cx="4031920" cy="532639"/>
          </a:xfrm>
          <a:prstGeom prst="rect">
            <a:avLst/>
          </a:prstGeom>
        </p:spPr>
        <p:txBody>
          <a:bodyPr wrap="non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Velodrome (Minsk Arena)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57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70" y="218889"/>
            <a:ext cx="28463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47427" y="1233111"/>
            <a:ext cx="7904639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452529" y="4929992"/>
            <a:ext cx="3500463" cy="14796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Distance from Athletes Village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Start/Finish point: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km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Travel time: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17-25 minutes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901" y="1643845"/>
            <a:ext cx="4267507" cy="3197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96441" y="541349"/>
            <a:ext cx="5295663" cy="532639"/>
          </a:xfrm>
          <a:prstGeom prst="rect">
            <a:avLst/>
          </a:prstGeom>
        </p:spPr>
        <p:txBody>
          <a:bodyPr wrap="non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Minsk City Centre (Cycling – Road)</a:t>
            </a:r>
            <a:endParaRPr kumimoji="0" lang="ru-RU" sz="3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23108" y="5001430"/>
            <a:ext cx="5357850" cy="1209748"/>
          </a:xfrm>
          <a:prstGeom prst="rect">
            <a:avLst/>
          </a:prstGeom>
        </p:spPr>
        <p:txBody>
          <a:bodyPr wrap="squar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Sport: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Cycling – Road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Status: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routes are being approved,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overlay planning to start later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TBD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94" y="1572406"/>
            <a:ext cx="5855606" cy="3235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78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70" y="218889"/>
            <a:ext cx="28463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47427" y="1233111"/>
            <a:ext cx="7904639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381091" y="5215744"/>
            <a:ext cx="4429156" cy="8572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Distance from Athletes Village: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km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Travel time: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25-35 minutes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7357" y="4715678"/>
            <a:ext cx="6429420" cy="1763746"/>
          </a:xfrm>
          <a:prstGeom prst="rect">
            <a:avLst/>
          </a:prstGeom>
        </p:spPr>
        <p:txBody>
          <a:bodyPr wrap="squar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Sports: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Archery, Beach Soccer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Status: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Archery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— existing football pitch will be used as the competition venue;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Beach Soccer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— new pitch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permanent seating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constructed by June 2018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designated area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Capacity: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500 seats (archery); 1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 seats (beach soccer)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6441" y="541349"/>
            <a:ext cx="3926442" cy="578806"/>
          </a:xfrm>
          <a:prstGeom prst="rect">
            <a:avLst/>
          </a:prstGeom>
        </p:spPr>
        <p:txBody>
          <a:bodyPr wrap="non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Olympic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Sports Complex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3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 descr="http://dl4.joxi.net/drive/2018/02/25/0016/3985/1073041/41/a69ecbfcc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28" y="1429530"/>
            <a:ext cx="4738366" cy="314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652" y="1440209"/>
            <a:ext cx="4014599" cy="3346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97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70" y="218889"/>
            <a:ext cx="28463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47427" y="1233111"/>
            <a:ext cx="7904639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6441" y="541349"/>
            <a:ext cx="2355692" cy="532639"/>
          </a:xfrm>
          <a:prstGeom prst="rect">
            <a:avLst/>
          </a:prstGeom>
        </p:spPr>
        <p:txBody>
          <a:bodyPr wrap="non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PALOVA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Arena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1" r="8115"/>
          <a:stretch/>
        </p:blipFill>
        <p:spPr>
          <a:xfrm>
            <a:off x="1023109" y="1429530"/>
            <a:ext cx="5455923" cy="342902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5918" y="5001430"/>
            <a:ext cx="6143668" cy="1209748"/>
          </a:xfrm>
          <a:prstGeom prst="rect">
            <a:avLst/>
          </a:prstGeom>
        </p:spPr>
        <p:txBody>
          <a:bodyPr wrap="squar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Sport: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3X3 Basketball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Construction Status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permanent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complete,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refurbishment scheduled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be finished by December 31, 2018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000 seats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309652" y="5072868"/>
            <a:ext cx="4500594" cy="12858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Distance from Athletes Village: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9,2 km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Travel time: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25-35 minutes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http://dl3.joxi.net/drive/2018/02/26/0016/3985/1073041/41/6da2e6c1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089" y="1500969"/>
            <a:ext cx="3957427" cy="328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51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70" y="218889"/>
            <a:ext cx="28463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47427" y="1233111"/>
            <a:ext cx="7904639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452528" y="5215745"/>
            <a:ext cx="4214842" cy="12968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Distance from Athletes Village: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9,2 km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Travel time: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25-35 minutes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6440" y="541349"/>
            <a:ext cx="2195456" cy="532639"/>
          </a:xfrm>
          <a:prstGeom prst="rect">
            <a:avLst/>
          </a:prstGeom>
        </p:spPr>
        <p:txBody>
          <a:bodyPr wrap="non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Sports Palace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1605" y="5072868"/>
            <a:ext cx="6429420" cy="1209748"/>
          </a:xfrm>
          <a:prstGeom prst="rect">
            <a:avLst/>
          </a:prstGeom>
        </p:spPr>
        <p:txBody>
          <a:bodyPr wrap="squar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Sports: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Sambo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Wrestling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(Greco-Roman, Freestyle, Women)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Status: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permanent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complete, renovation and refurbishment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scheduled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be finished by December 31, 2018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3 300 seats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0" b="9107"/>
          <a:stretch/>
        </p:blipFill>
        <p:spPr>
          <a:xfrm>
            <a:off x="380166" y="1429530"/>
            <a:ext cx="6431581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http://dl3.joxi.net/drive/2018/02/26/0016/3985/1073041/41/6da2e6c1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498" y="1429529"/>
            <a:ext cx="4157996" cy="345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09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70" y="218889"/>
            <a:ext cx="28463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47427" y="1233111"/>
            <a:ext cx="7904639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66776" y="5072868"/>
            <a:ext cx="4357718" cy="12858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Distance from Athletes Village: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21,5 / 31 km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Travel time: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30-40 minutes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6440" y="541349"/>
            <a:ext cx="2599028" cy="532639"/>
          </a:xfrm>
          <a:prstGeom prst="rect">
            <a:avLst/>
          </a:prstGeom>
        </p:spPr>
        <p:txBody>
          <a:bodyPr wrap="non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Shooting Centre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3042" y="4572802"/>
            <a:ext cx="6000792" cy="1209748"/>
          </a:xfrm>
          <a:prstGeom prst="rect">
            <a:avLst/>
          </a:prstGeom>
        </p:spPr>
        <p:txBody>
          <a:bodyPr wrap="squar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Sports: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Shooting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(Rifle &amp; Pistol)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Status: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permanent – under construction, scheduled to be completed in September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250 seats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67" y="1572406"/>
            <a:ext cx="6909899" cy="310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172" y="1500968"/>
            <a:ext cx="4169313" cy="314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31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70" y="218889"/>
            <a:ext cx="28463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47427" y="1233111"/>
            <a:ext cx="7904639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309653" y="5072868"/>
            <a:ext cx="4357718" cy="9368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Distance from Athletes Village: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21,5 / 31 km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Travel time: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30-40 minutes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6441" y="541349"/>
            <a:ext cx="2207254" cy="532639"/>
          </a:xfrm>
          <a:prstGeom prst="rect">
            <a:avLst/>
          </a:prstGeom>
        </p:spPr>
        <p:txBody>
          <a:bodyPr wrap="non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Sporting Club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5919" y="4929992"/>
            <a:ext cx="6429420" cy="1209748"/>
          </a:xfrm>
          <a:prstGeom prst="rect">
            <a:avLst/>
          </a:prstGeom>
        </p:spPr>
        <p:txBody>
          <a:bodyPr wrap="squar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Sport: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Shooting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(Shotgun)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Status: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permanent – completed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refurbishment scheduled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be finished by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December 31,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300 seats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43" y="1715282"/>
            <a:ext cx="6560577" cy="300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772" y="1715282"/>
            <a:ext cx="3979799" cy="300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6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70" y="218889"/>
            <a:ext cx="28463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47427" y="1233111"/>
            <a:ext cx="7904639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238214" y="5144307"/>
            <a:ext cx="4500594" cy="7922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Distance from Athletes Village: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19,6 / 30 km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Travel time: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28-35 minutes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6441" y="541349"/>
            <a:ext cx="3634952" cy="532639"/>
          </a:xfrm>
          <a:prstGeom prst="rect">
            <a:avLst/>
          </a:prstGeom>
        </p:spPr>
        <p:txBody>
          <a:bodyPr wrap="non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URUCHIE Sports Palace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4480" y="5144306"/>
            <a:ext cx="6143668" cy="1209748"/>
          </a:xfrm>
          <a:prstGeom prst="rect">
            <a:avLst/>
          </a:prstGeom>
        </p:spPr>
        <p:txBody>
          <a:bodyPr wrap="squar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Sport: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Boxing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Status: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permanent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complete,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refurbishment scheduled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be finished by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December 31,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3 000 seats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33" y="1500969"/>
            <a:ext cx="5302715" cy="351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214" y="1500969"/>
            <a:ext cx="4214842" cy="348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34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70" y="218889"/>
            <a:ext cx="28463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47427" y="1233111"/>
            <a:ext cx="7904639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452529" y="5287182"/>
            <a:ext cx="3831061" cy="9690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Distance from Athletes Village: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km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Travel time: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17-25 minutes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6440" y="541349"/>
            <a:ext cx="3879891" cy="578806"/>
          </a:xfrm>
          <a:prstGeom prst="rect">
            <a:avLst/>
          </a:prstGeom>
        </p:spPr>
        <p:txBody>
          <a:bodyPr wrap="non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Olympic Tennis Centre</a:t>
            </a:r>
            <a:endParaRPr kumimoji="0" lang="ru-RU" sz="3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0233" y="5144306"/>
            <a:ext cx="5786478" cy="1209748"/>
          </a:xfrm>
          <a:prstGeom prst="rect">
            <a:avLst/>
          </a:prstGeom>
        </p:spPr>
        <p:txBody>
          <a:bodyPr wrap="squar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Sport: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Table Tennis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Status: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permanent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complete,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refurbishment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scheduled to be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finished by December 31,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1000 seats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67" y="1557147"/>
            <a:ext cx="4211819" cy="337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08" y="1500969"/>
            <a:ext cx="5101446" cy="340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46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365"/>
          <p:cNvSpPr/>
          <p:nvPr/>
        </p:nvSpPr>
        <p:spPr>
          <a:xfrm>
            <a:off x="8854239" y="5783738"/>
            <a:ext cx="3070869" cy="770925"/>
          </a:xfrm>
          <a:prstGeom prst="chevron">
            <a:avLst>
              <a:gd name="adj" fmla="val 29853"/>
            </a:avLst>
          </a:prstGeom>
          <a:solidFill>
            <a:srgbClr val="F37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defRPr/>
            </a:pPr>
            <a:endParaRPr lang="ru-RU" dirty="0">
              <a:solidFill>
                <a:srgbClr val="5B9BD5">
                  <a:lumMod val="50000"/>
                </a:srgb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605" y="2830395"/>
            <a:ext cx="7493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398" y="2839825"/>
            <a:ext cx="652463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133" y="2834542"/>
            <a:ext cx="59213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238792" y="4205775"/>
            <a:ext cx="22277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 smtClean="0">
                <a:solidFill>
                  <a:srgbClr val="0070C0"/>
                </a:solidFill>
              </a:rPr>
              <a:t> </a:t>
            </a: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8000" b="1" dirty="0" smtClean="0">
                <a:solidFill>
                  <a:srgbClr val="0070C0"/>
                </a:solidFill>
              </a:rPr>
              <a:t> </a:t>
            </a:r>
            <a:endParaRPr lang="be-BY" sz="8000" dirty="0">
              <a:solidFill>
                <a:schemeClr val="bg2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47437" y="-26582"/>
            <a:ext cx="27479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4000</a:t>
            </a:r>
            <a:endParaRPr lang="be-BY" sz="28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074966" y="5702817"/>
            <a:ext cx="6279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92</a:t>
            </a:r>
            <a:endParaRPr lang="be-BY" sz="32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162395" y="5704854"/>
            <a:ext cx="644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95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endParaRPr lang="be-BY" sz="2800" dirty="0">
              <a:solidFill>
                <a:schemeClr val="bg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961592" y="345808"/>
            <a:ext cx="809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8CCA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endParaRPr lang="ru-RU" sz="4800" dirty="0">
              <a:solidFill>
                <a:srgbClr val="8CCA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963000" y="2325365"/>
            <a:ext cx="809837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37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959540" y="1335502"/>
            <a:ext cx="8139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FCB1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</a:t>
            </a:r>
            <a:endParaRPr lang="ru-RU" sz="4800" dirty="0">
              <a:solidFill>
                <a:srgbClr val="FCB1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170532" y="3313909"/>
            <a:ext cx="4972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48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7" name="Скругленный прямоугольник 2056"/>
          <p:cNvSpPr/>
          <p:nvPr/>
        </p:nvSpPr>
        <p:spPr>
          <a:xfrm rot="5400000">
            <a:off x="2566753" y="535027"/>
            <a:ext cx="1443476" cy="10233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9" name="TextBox 2058"/>
          <p:cNvSpPr txBox="1"/>
          <p:nvPr/>
        </p:nvSpPr>
        <p:spPr>
          <a:xfrm>
            <a:off x="913201" y="386508"/>
            <a:ext cx="1824145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European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countries</a:t>
            </a:r>
            <a:endParaRPr lang="ru-RU" sz="3200" b="1" dirty="0">
              <a:solidFill>
                <a:schemeClr val="bg1"/>
              </a:solidFill>
            </a:endParaRPr>
          </a:p>
          <a:p>
            <a:pPr algn="ctr"/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6671324" y="6087563"/>
            <a:ext cx="1500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Closing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ceremony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1440524" y="2262579"/>
            <a:ext cx="19512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 smtClean="0">
                <a:solidFill>
                  <a:srgbClr val="F37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8000</a:t>
            </a:r>
            <a:endParaRPr lang="be-BY" sz="6600" dirty="0">
              <a:solidFill>
                <a:srgbClr val="F37032"/>
              </a:solidFill>
            </a:endParaRPr>
          </a:p>
        </p:txBody>
      </p:sp>
      <p:sp>
        <p:nvSpPr>
          <p:cNvPr id="2073" name="TextBox 2072"/>
          <p:cNvSpPr txBox="1"/>
          <p:nvPr/>
        </p:nvSpPr>
        <p:spPr>
          <a:xfrm>
            <a:off x="525475" y="3158137"/>
            <a:ext cx="3739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chemeClr val="bg1"/>
                </a:solidFill>
              </a:rPr>
              <a:t>o</a:t>
            </a:r>
            <a:r>
              <a:rPr lang="en-US" sz="2400" b="1" dirty="0" smtClean="0">
                <a:solidFill>
                  <a:schemeClr val="bg1"/>
                </a:solidFill>
              </a:rPr>
              <a:t>fficial participants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9659880" y="5344199"/>
            <a:ext cx="1369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Medal events 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45" y="460947"/>
            <a:ext cx="686540" cy="108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8497666" y="2446724"/>
            <a:ext cx="369433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hape 365"/>
          <p:cNvSpPr/>
          <p:nvPr/>
        </p:nvSpPr>
        <p:spPr>
          <a:xfrm>
            <a:off x="1353864" y="5460121"/>
            <a:ext cx="723264" cy="447886"/>
          </a:xfrm>
          <a:prstGeom prst="chevron">
            <a:avLst>
              <a:gd name="adj" fmla="val 29853"/>
            </a:avLst>
          </a:prstGeom>
          <a:solidFill>
            <a:schemeClr val="accent1">
              <a:lumMod val="20000"/>
              <a:lumOff val="80000"/>
              <a:alpha val="519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FEFEF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57" name="Shape 365"/>
          <p:cNvSpPr/>
          <p:nvPr/>
        </p:nvSpPr>
        <p:spPr>
          <a:xfrm>
            <a:off x="2072866" y="5460121"/>
            <a:ext cx="723264" cy="447886"/>
          </a:xfrm>
          <a:prstGeom prst="chevron">
            <a:avLst>
              <a:gd name="adj" fmla="val 29853"/>
            </a:avLst>
          </a:prstGeom>
          <a:solidFill>
            <a:schemeClr val="accent1">
              <a:lumMod val="20000"/>
              <a:lumOff val="80000"/>
              <a:alpha val="519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FEFEF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58" name="Shape 365"/>
          <p:cNvSpPr/>
          <p:nvPr/>
        </p:nvSpPr>
        <p:spPr>
          <a:xfrm>
            <a:off x="2777855" y="5460121"/>
            <a:ext cx="723264" cy="447886"/>
          </a:xfrm>
          <a:prstGeom prst="chevron">
            <a:avLst>
              <a:gd name="adj" fmla="val 29853"/>
            </a:avLst>
          </a:prstGeom>
          <a:solidFill>
            <a:schemeClr val="accent1">
              <a:lumMod val="20000"/>
              <a:lumOff val="80000"/>
              <a:alpha val="519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FEFEF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59" name="Shape 365"/>
          <p:cNvSpPr/>
          <p:nvPr/>
        </p:nvSpPr>
        <p:spPr>
          <a:xfrm>
            <a:off x="3488666" y="5460121"/>
            <a:ext cx="723264" cy="447886"/>
          </a:xfrm>
          <a:prstGeom prst="chevron">
            <a:avLst>
              <a:gd name="adj" fmla="val 29853"/>
            </a:avLst>
          </a:prstGeom>
          <a:solidFill>
            <a:schemeClr val="accent1">
              <a:lumMod val="20000"/>
              <a:lumOff val="80000"/>
              <a:alpha val="519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FEFEF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60" name="Shape 365"/>
          <p:cNvSpPr/>
          <p:nvPr/>
        </p:nvSpPr>
        <p:spPr>
          <a:xfrm>
            <a:off x="4189146" y="5460121"/>
            <a:ext cx="723264" cy="447886"/>
          </a:xfrm>
          <a:prstGeom prst="chevron">
            <a:avLst>
              <a:gd name="adj" fmla="val 29853"/>
            </a:avLst>
          </a:prstGeom>
          <a:solidFill>
            <a:schemeClr val="accent1">
              <a:lumMod val="20000"/>
              <a:lumOff val="80000"/>
              <a:alpha val="519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FEFEF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61" name="Shape 365"/>
          <p:cNvSpPr/>
          <p:nvPr/>
        </p:nvSpPr>
        <p:spPr>
          <a:xfrm>
            <a:off x="4906849" y="5449540"/>
            <a:ext cx="723264" cy="447886"/>
          </a:xfrm>
          <a:prstGeom prst="chevron">
            <a:avLst>
              <a:gd name="adj" fmla="val 29853"/>
            </a:avLst>
          </a:prstGeom>
          <a:solidFill>
            <a:schemeClr val="accent1">
              <a:lumMod val="20000"/>
              <a:lumOff val="80000"/>
              <a:alpha val="519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FEFEF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62" name="Shape 365"/>
          <p:cNvSpPr/>
          <p:nvPr/>
        </p:nvSpPr>
        <p:spPr>
          <a:xfrm>
            <a:off x="5614553" y="5442368"/>
            <a:ext cx="723264" cy="447886"/>
          </a:xfrm>
          <a:prstGeom prst="chevron">
            <a:avLst>
              <a:gd name="adj" fmla="val 29853"/>
            </a:avLst>
          </a:prstGeom>
          <a:solidFill>
            <a:schemeClr val="accent1">
              <a:lumMod val="20000"/>
              <a:lumOff val="80000"/>
              <a:alpha val="519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FEFEF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63" name="Shape 365"/>
          <p:cNvSpPr/>
          <p:nvPr/>
        </p:nvSpPr>
        <p:spPr>
          <a:xfrm>
            <a:off x="6309692" y="5449540"/>
            <a:ext cx="723264" cy="447886"/>
          </a:xfrm>
          <a:prstGeom prst="chevron">
            <a:avLst>
              <a:gd name="adj" fmla="val 29853"/>
            </a:avLst>
          </a:prstGeom>
          <a:solidFill>
            <a:schemeClr val="accent1">
              <a:lumMod val="20000"/>
              <a:lumOff val="80000"/>
              <a:alpha val="519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FEFEF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68" name="Shape 365"/>
          <p:cNvSpPr/>
          <p:nvPr/>
        </p:nvSpPr>
        <p:spPr>
          <a:xfrm>
            <a:off x="6969281" y="5255629"/>
            <a:ext cx="988438" cy="779863"/>
          </a:xfrm>
          <a:prstGeom prst="chevron">
            <a:avLst>
              <a:gd name="adj" fmla="val 29853"/>
            </a:avLst>
          </a:prstGeom>
          <a:solidFill>
            <a:schemeClr val="accent1">
              <a:lumMod val="20000"/>
              <a:lumOff val="80000"/>
              <a:alpha val="519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FEFEF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70" name="Shape 365"/>
          <p:cNvSpPr/>
          <p:nvPr/>
        </p:nvSpPr>
        <p:spPr>
          <a:xfrm>
            <a:off x="360490" y="5300811"/>
            <a:ext cx="988438" cy="779863"/>
          </a:xfrm>
          <a:prstGeom prst="chevron">
            <a:avLst>
              <a:gd name="adj" fmla="val 29853"/>
            </a:avLst>
          </a:prstGeom>
          <a:solidFill>
            <a:schemeClr val="accent1">
              <a:lumMod val="20000"/>
              <a:lumOff val="80000"/>
              <a:alpha val="519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FEFEF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cxnSp>
        <p:nvCxnSpPr>
          <p:cNvPr id="2049" name="Прямая соединительная линия 2048"/>
          <p:cNvCxnSpPr/>
          <p:nvPr/>
        </p:nvCxnSpPr>
        <p:spPr>
          <a:xfrm>
            <a:off x="8497666" y="169862"/>
            <a:ext cx="19043" cy="4568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Прямоугольник 74"/>
          <p:cNvSpPr/>
          <p:nvPr/>
        </p:nvSpPr>
        <p:spPr>
          <a:xfrm>
            <a:off x="1348055" y="4853467"/>
            <a:ext cx="649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2046492" y="4855277"/>
            <a:ext cx="649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endParaRPr lang="ru-RU" sz="3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2745028" y="4853467"/>
            <a:ext cx="649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endParaRPr lang="ru-RU" sz="3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3469805" y="4853467"/>
            <a:ext cx="649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endParaRPr lang="ru-RU" sz="3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4155750" y="4853467"/>
            <a:ext cx="649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endParaRPr lang="ru-RU" sz="3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4843777" y="4853467"/>
            <a:ext cx="649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endParaRPr lang="ru-RU" sz="3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5527000" y="4853467"/>
            <a:ext cx="649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</a:t>
            </a:r>
            <a:endParaRPr lang="ru-RU" sz="3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6239375" y="4840310"/>
            <a:ext cx="649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endParaRPr lang="ru-RU" sz="3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88267" y="6086198"/>
            <a:ext cx="1500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Opening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ceremony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579600" y="5322394"/>
            <a:ext cx="649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37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endParaRPr lang="ru-RU" sz="3600" dirty="0">
              <a:solidFill>
                <a:srgbClr val="F37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7170757" y="5304226"/>
            <a:ext cx="649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rgbClr val="F37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endParaRPr lang="ru-RU" sz="3600" dirty="0">
              <a:solidFill>
                <a:srgbClr val="F37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Shape 365"/>
          <p:cNvSpPr/>
          <p:nvPr/>
        </p:nvSpPr>
        <p:spPr>
          <a:xfrm>
            <a:off x="5662039" y="3297106"/>
            <a:ext cx="2356017" cy="883253"/>
          </a:xfrm>
          <a:prstGeom prst="chevron">
            <a:avLst>
              <a:gd name="adj" fmla="val 2985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defRPr/>
            </a:pPr>
            <a:r>
              <a:rPr lang="en-US" b="1" dirty="0" smtClean="0">
                <a:solidFill>
                  <a:srgbClr val="5B9BD5">
                    <a:lumMod val="50000"/>
                  </a:srgbClr>
                </a:solidFill>
              </a:rPr>
              <a:t>Official European</a:t>
            </a:r>
          </a:p>
          <a:p>
            <a:pPr lvl="0" algn="ctr">
              <a:defRPr/>
            </a:pPr>
            <a:r>
              <a:rPr lang="en-US" b="1" dirty="0" smtClean="0">
                <a:solidFill>
                  <a:srgbClr val="5B9BD5">
                    <a:lumMod val="50000"/>
                  </a:srgbClr>
                </a:solidFill>
              </a:rPr>
              <a:t>Championships</a:t>
            </a:r>
          </a:p>
        </p:txBody>
      </p:sp>
      <p:grpSp>
        <p:nvGrpSpPr>
          <p:cNvPr id="96" name="Shape 584"/>
          <p:cNvGrpSpPr/>
          <p:nvPr/>
        </p:nvGrpSpPr>
        <p:grpSpPr>
          <a:xfrm>
            <a:off x="605272" y="3747214"/>
            <a:ext cx="379128" cy="946527"/>
            <a:chOff x="3386850" y="2264625"/>
            <a:chExt cx="203950" cy="509250"/>
          </a:xfrm>
          <a:solidFill>
            <a:schemeClr val="bg1"/>
          </a:solidFill>
        </p:grpSpPr>
        <p:sp>
          <p:nvSpPr>
            <p:cNvPr id="97" name="Shape 585"/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0" t="0" r="0" b="0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  <p:sp>
          <p:nvSpPr>
            <p:cNvPr id="98" name="Shape 586"/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0" t="0" r="0" b="0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</p:grpSp>
      <p:grpSp>
        <p:nvGrpSpPr>
          <p:cNvPr id="99" name="Shape 590"/>
          <p:cNvGrpSpPr/>
          <p:nvPr/>
        </p:nvGrpSpPr>
        <p:grpSpPr>
          <a:xfrm>
            <a:off x="273552" y="3759671"/>
            <a:ext cx="320009" cy="930429"/>
            <a:chOff x="4076175" y="2267050"/>
            <a:chExt cx="173450" cy="504375"/>
          </a:xfrm>
          <a:solidFill>
            <a:schemeClr val="bg1"/>
          </a:solidFill>
        </p:grpSpPr>
        <p:sp>
          <p:nvSpPr>
            <p:cNvPr id="100" name="Shape 591"/>
            <p:cNvSpPr/>
            <p:nvPr/>
          </p:nvSpPr>
          <p:spPr>
            <a:xfrm>
              <a:off x="4122600" y="2267050"/>
              <a:ext cx="80600" cy="91625"/>
            </a:xfrm>
            <a:custGeom>
              <a:avLst/>
              <a:gdLst/>
              <a:ahLst/>
              <a:cxnLst/>
              <a:rect l="0" t="0" r="0" b="0"/>
              <a:pathLst>
                <a:path w="3224" h="3665" extrusionOk="0">
                  <a:moveTo>
                    <a:pt x="1441" y="1"/>
                  </a:moveTo>
                  <a:lnTo>
                    <a:pt x="1295" y="25"/>
                  </a:lnTo>
                  <a:lnTo>
                    <a:pt x="1124" y="74"/>
                  </a:lnTo>
                  <a:lnTo>
                    <a:pt x="977" y="123"/>
                  </a:lnTo>
                  <a:lnTo>
                    <a:pt x="855" y="172"/>
                  </a:lnTo>
                  <a:lnTo>
                    <a:pt x="708" y="245"/>
                  </a:lnTo>
                  <a:lnTo>
                    <a:pt x="586" y="343"/>
                  </a:lnTo>
                  <a:lnTo>
                    <a:pt x="464" y="441"/>
                  </a:lnTo>
                  <a:lnTo>
                    <a:pt x="366" y="563"/>
                  </a:lnTo>
                  <a:lnTo>
                    <a:pt x="269" y="685"/>
                  </a:lnTo>
                  <a:lnTo>
                    <a:pt x="195" y="831"/>
                  </a:lnTo>
                  <a:lnTo>
                    <a:pt x="122" y="978"/>
                  </a:lnTo>
                  <a:lnTo>
                    <a:pt x="73" y="1124"/>
                  </a:lnTo>
                  <a:lnTo>
                    <a:pt x="25" y="1295"/>
                  </a:lnTo>
                  <a:lnTo>
                    <a:pt x="0" y="1466"/>
                  </a:lnTo>
                  <a:lnTo>
                    <a:pt x="0" y="1662"/>
                  </a:lnTo>
                  <a:lnTo>
                    <a:pt x="0" y="1833"/>
                  </a:lnTo>
                  <a:lnTo>
                    <a:pt x="25" y="2028"/>
                  </a:lnTo>
                  <a:lnTo>
                    <a:pt x="73" y="2223"/>
                  </a:lnTo>
                  <a:lnTo>
                    <a:pt x="122" y="2394"/>
                  </a:lnTo>
                  <a:lnTo>
                    <a:pt x="195" y="2565"/>
                  </a:lnTo>
                  <a:lnTo>
                    <a:pt x="269" y="2736"/>
                  </a:lnTo>
                  <a:lnTo>
                    <a:pt x="366" y="2883"/>
                  </a:lnTo>
                  <a:lnTo>
                    <a:pt x="464" y="3029"/>
                  </a:lnTo>
                  <a:lnTo>
                    <a:pt x="586" y="3176"/>
                  </a:lnTo>
                  <a:lnTo>
                    <a:pt x="708" y="3298"/>
                  </a:lnTo>
                  <a:lnTo>
                    <a:pt x="855" y="3396"/>
                  </a:lnTo>
                  <a:lnTo>
                    <a:pt x="977" y="3493"/>
                  </a:lnTo>
                  <a:lnTo>
                    <a:pt x="1124" y="3567"/>
                  </a:lnTo>
                  <a:lnTo>
                    <a:pt x="1295" y="3616"/>
                  </a:lnTo>
                  <a:lnTo>
                    <a:pt x="1441" y="3640"/>
                  </a:lnTo>
                  <a:lnTo>
                    <a:pt x="1612" y="3664"/>
                  </a:lnTo>
                  <a:lnTo>
                    <a:pt x="1783" y="3640"/>
                  </a:lnTo>
                  <a:lnTo>
                    <a:pt x="1930" y="3616"/>
                  </a:lnTo>
                  <a:lnTo>
                    <a:pt x="2100" y="3567"/>
                  </a:lnTo>
                  <a:lnTo>
                    <a:pt x="2247" y="3493"/>
                  </a:lnTo>
                  <a:lnTo>
                    <a:pt x="2369" y="3396"/>
                  </a:lnTo>
                  <a:lnTo>
                    <a:pt x="2516" y="3298"/>
                  </a:lnTo>
                  <a:lnTo>
                    <a:pt x="2638" y="3176"/>
                  </a:lnTo>
                  <a:lnTo>
                    <a:pt x="2760" y="3029"/>
                  </a:lnTo>
                  <a:lnTo>
                    <a:pt x="2858" y="2883"/>
                  </a:lnTo>
                  <a:lnTo>
                    <a:pt x="2955" y="2736"/>
                  </a:lnTo>
                  <a:lnTo>
                    <a:pt x="3029" y="2565"/>
                  </a:lnTo>
                  <a:lnTo>
                    <a:pt x="3102" y="2394"/>
                  </a:lnTo>
                  <a:lnTo>
                    <a:pt x="3151" y="2223"/>
                  </a:lnTo>
                  <a:lnTo>
                    <a:pt x="3200" y="2028"/>
                  </a:lnTo>
                  <a:lnTo>
                    <a:pt x="3224" y="1833"/>
                  </a:lnTo>
                  <a:lnTo>
                    <a:pt x="3224" y="1662"/>
                  </a:lnTo>
                  <a:lnTo>
                    <a:pt x="3224" y="1466"/>
                  </a:lnTo>
                  <a:lnTo>
                    <a:pt x="3200" y="1295"/>
                  </a:lnTo>
                  <a:lnTo>
                    <a:pt x="3151" y="1124"/>
                  </a:lnTo>
                  <a:lnTo>
                    <a:pt x="3102" y="978"/>
                  </a:lnTo>
                  <a:lnTo>
                    <a:pt x="3029" y="831"/>
                  </a:lnTo>
                  <a:lnTo>
                    <a:pt x="2955" y="685"/>
                  </a:lnTo>
                  <a:lnTo>
                    <a:pt x="2858" y="563"/>
                  </a:lnTo>
                  <a:lnTo>
                    <a:pt x="2760" y="441"/>
                  </a:lnTo>
                  <a:lnTo>
                    <a:pt x="2638" y="343"/>
                  </a:lnTo>
                  <a:lnTo>
                    <a:pt x="2516" y="245"/>
                  </a:lnTo>
                  <a:lnTo>
                    <a:pt x="2369" y="172"/>
                  </a:lnTo>
                  <a:lnTo>
                    <a:pt x="2247" y="123"/>
                  </a:lnTo>
                  <a:lnTo>
                    <a:pt x="2100" y="74"/>
                  </a:lnTo>
                  <a:lnTo>
                    <a:pt x="1930" y="25"/>
                  </a:lnTo>
                  <a:lnTo>
                    <a:pt x="17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  <p:sp>
          <p:nvSpPr>
            <p:cNvPr id="101" name="Shape 592"/>
            <p:cNvSpPr/>
            <p:nvPr/>
          </p:nvSpPr>
          <p:spPr>
            <a:xfrm>
              <a:off x="4076175" y="2370250"/>
              <a:ext cx="173450" cy="401175"/>
            </a:xfrm>
            <a:custGeom>
              <a:avLst/>
              <a:gdLst/>
              <a:ahLst/>
              <a:cxnLst/>
              <a:rect l="0" t="0" r="0" b="0"/>
              <a:pathLst>
                <a:path w="6938" h="16047" extrusionOk="0">
                  <a:moveTo>
                    <a:pt x="2736" y="0"/>
                  </a:moveTo>
                  <a:lnTo>
                    <a:pt x="2541" y="49"/>
                  </a:lnTo>
                  <a:lnTo>
                    <a:pt x="2346" y="123"/>
                  </a:lnTo>
                  <a:lnTo>
                    <a:pt x="2175" y="196"/>
                  </a:lnTo>
                  <a:lnTo>
                    <a:pt x="2028" y="293"/>
                  </a:lnTo>
                  <a:lnTo>
                    <a:pt x="1711" y="489"/>
                  </a:lnTo>
                  <a:lnTo>
                    <a:pt x="1442" y="758"/>
                  </a:lnTo>
                  <a:lnTo>
                    <a:pt x="1173" y="1075"/>
                  </a:lnTo>
                  <a:lnTo>
                    <a:pt x="953" y="1417"/>
                  </a:lnTo>
                  <a:lnTo>
                    <a:pt x="758" y="1808"/>
                  </a:lnTo>
                  <a:lnTo>
                    <a:pt x="587" y="2223"/>
                  </a:lnTo>
                  <a:lnTo>
                    <a:pt x="441" y="2711"/>
                  </a:lnTo>
                  <a:lnTo>
                    <a:pt x="318" y="3200"/>
                  </a:lnTo>
                  <a:lnTo>
                    <a:pt x="221" y="3737"/>
                  </a:lnTo>
                  <a:lnTo>
                    <a:pt x="147" y="4323"/>
                  </a:lnTo>
                  <a:lnTo>
                    <a:pt x="74" y="4909"/>
                  </a:lnTo>
                  <a:lnTo>
                    <a:pt x="25" y="5544"/>
                  </a:lnTo>
                  <a:lnTo>
                    <a:pt x="1" y="6204"/>
                  </a:lnTo>
                  <a:lnTo>
                    <a:pt x="1" y="6888"/>
                  </a:lnTo>
                  <a:lnTo>
                    <a:pt x="25" y="7034"/>
                  </a:lnTo>
                  <a:lnTo>
                    <a:pt x="50" y="7181"/>
                  </a:lnTo>
                  <a:lnTo>
                    <a:pt x="99" y="7327"/>
                  </a:lnTo>
                  <a:lnTo>
                    <a:pt x="172" y="7425"/>
                  </a:lnTo>
                  <a:lnTo>
                    <a:pt x="245" y="7523"/>
                  </a:lnTo>
                  <a:lnTo>
                    <a:pt x="318" y="7596"/>
                  </a:lnTo>
                  <a:lnTo>
                    <a:pt x="416" y="7645"/>
                  </a:lnTo>
                  <a:lnTo>
                    <a:pt x="636" y="7645"/>
                  </a:lnTo>
                  <a:lnTo>
                    <a:pt x="734" y="7596"/>
                  </a:lnTo>
                  <a:lnTo>
                    <a:pt x="807" y="7523"/>
                  </a:lnTo>
                  <a:lnTo>
                    <a:pt x="880" y="7425"/>
                  </a:lnTo>
                  <a:lnTo>
                    <a:pt x="929" y="7327"/>
                  </a:lnTo>
                  <a:lnTo>
                    <a:pt x="953" y="7181"/>
                  </a:lnTo>
                  <a:lnTo>
                    <a:pt x="978" y="6888"/>
                  </a:lnTo>
                  <a:lnTo>
                    <a:pt x="1002" y="6521"/>
                  </a:lnTo>
                  <a:lnTo>
                    <a:pt x="1027" y="6106"/>
                  </a:lnTo>
                  <a:lnTo>
                    <a:pt x="1149" y="5105"/>
                  </a:lnTo>
                  <a:lnTo>
                    <a:pt x="1295" y="4103"/>
                  </a:lnTo>
                  <a:lnTo>
                    <a:pt x="1369" y="3664"/>
                  </a:lnTo>
                  <a:lnTo>
                    <a:pt x="1466" y="3298"/>
                  </a:lnTo>
                  <a:lnTo>
                    <a:pt x="1417" y="3102"/>
                  </a:lnTo>
                  <a:lnTo>
                    <a:pt x="1393" y="2907"/>
                  </a:lnTo>
                  <a:lnTo>
                    <a:pt x="1393" y="2711"/>
                  </a:lnTo>
                  <a:lnTo>
                    <a:pt x="1417" y="2540"/>
                  </a:lnTo>
                  <a:lnTo>
                    <a:pt x="1442" y="2394"/>
                  </a:lnTo>
                  <a:lnTo>
                    <a:pt x="1515" y="2247"/>
                  </a:lnTo>
                  <a:lnTo>
                    <a:pt x="1588" y="2125"/>
                  </a:lnTo>
                  <a:lnTo>
                    <a:pt x="1662" y="2052"/>
                  </a:lnTo>
                  <a:lnTo>
                    <a:pt x="1588" y="2150"/>
                  </a:lnTo>
                  <a:lnTo>
                    <a:pt x="1540" y="2296"/>
                  </a:lnTo>
                  <a:lnTo>
                    <a:pt x="1491" y="2492"/>
                  </a:lnTo>
                  <a:lnTo>
                    <a:pt x="1491" y="2687"/>
                  </a:lnTo>
                  <a:lnTo>
                    <a:pt x="1515" y="2882"/>
                  </a:lnTo>
                  <a:lnTo>
                    <a:pt x="1564" y="3078"/>
                  </a:lnTo>
                  <a:lnTo>
                    <a:pt x="1613" y="3175"/>
                  </a:lnTo>
                  <a:lnTo>
                    <a:pt x="1686" y="3273"/>
                  </a:lnTo>
                  <a:lnTo>
                    <a:pt x="1759" y="3346"/>
                  </a:lnTo>
                  <a:lnTo>
                    <a:pt x="1857" y="3420"/>
                  </a:lnTo>
                  <a:lnTo>
                    <a:pt x="1906" y="3786"/>
                  </a:lnTo>
                  <a:lnTo>
                    <a:pt x="1930" y="3981"/>
                  </a:lnTo>
                  <a:lnTo>
                    <a:pt x="1955" y="4201"/>
                  </a:lnTo>
                  <a:lnTo>
                    <a:pt x="1930" y="4445"/>
                  </a:lnTo>
                  <a:lnTo>
                    <a:pt x="1906" y="4738"/>
                  </a:lnTo>
                  <a:lnTo>
                    <a:pt x="1833" y="5032"/>
                  </a:lnTo>
                  <a:lnTo>
                    <a:pt x="1711" y="5398"/>
                  </a:lnTo>
                  <a:lnTo>
                    <a:pt x="1515" y="5911"/>
                  </a:lnTo>
                  <a:lnTo>
                    <a:pt x="1369" y="6399"/>
                  </a:lnTo>
                  <a:lnTo>
                    <a:pt x="1271" y="6839"/>
                  </a:lnTo>
                  <a:lnTo>
                    <a:pt x="1222" y="7230"/>
                  </a:lnTo>
                  <a:lnTo>
                    <a:pt x="1173" y="7620"/>
                  </a:lnTo>
                  <a:lnTo>
                    <a:pt x="1173" y="8011"/>
                  </a:lnTo>
                  <a:lnTo>
                    <a:pt x="1198" y="8817"/>
                  </a:lnTo>
                  <a:lnTo>
                    <a:pt x="1247" y="9989"/>
                  </a:lnTo>
                  <a:lnTo>
                    <a:pt x="1295" y="11162"/>
                  </a:lnTo>
                  <a:lnTo>
                    <a:pt x="1320" y="13238"/>
                  </a:lnTo>
                  <a:lnTo>
                    <a:pt x="1344" y="14728"/>
                  </a:lnTo>
                  <a:lnTo>
                    <a:pt x="1344" y="15314"/>
                  </a:lnTo>
                  <a:lnTo>
                    <a:pt x="1369" y="15533"/>
                  </a:lnTo>
                  <a:lnTo>
                    <a:pt x="1417" y="15704"/>
                  </a:lnTo>
                  <a:lnTo>
                    <a:pt x="1491" y="15827"/>
                  </a:lnTo>
                  <a:lnTo>
                    <a:pt x="1588" y="15924"/>
                  </a:lnTo>
                  <a:lnTo>
                    <a:pt x="1662" y="15998"/>
                  </a:lnTo>
                  <a:lnTo>
                    <a:pt x="1735" y="16022"/>
                  </a:lnTo>
                  <a:lnTo>
                    <a:pt x="1833" y="16046"/>
                  </a:lnTo>
                  <a:lnTo>
                    <a:pt x="1955" y="16046"/>
                  </a:lnTo>
                  <a:lnTo>
                    <a:pt x="2077" y="15998"/>
                  </a:lnTo>
                  <a:lnTo>
                    <a:pt x="2175" y="15949"/>
                  </a:lnTo>
                  <a:lnTo>
                    <a:pt x="2248" y="15875"/>
                  </a:lnTo>
                  <a:lnTo>
                    <a:pt x="2321" y="15802"/>
                  </a:lnTo>
                  <a:lnTo>
                    <a:pt x="2394" y="15680"/>
                  </a:lnTo>
                  <a:lnTo>
                    <a:pt x="2419" y="15533"/>
                  </a:lnTo>
                  <a:lnTo>
                    <a:pt x="2468" y="15387"/>
                  </a:lnTo>
                  <a:lnTo>
                    <a:pt x="3152" y="8548"/>
                  </a:lnTo>
                  <a:lnTo>
                    <a:pt x="3152" y="8451"/>
                  </a:lnTo>
                  <a:lnTo>
                    <a:pt x="3200" y="8280"/>
                  </a:lnTo>
                  <a:lnTo>
                    <a:pt x="3249" y="8182"/>
                  </a:lnTo>
                  <a:lnTo>
                    <a:pt x="3298" y="8084"/>
                  </a:lnTo>
                  <a:lnTo>
                    <a:pt x="3371" y="8011"/>
                  </a:lnTo>
                  <a:lnTo>
                    <a:pt x="3469" y="7987"/>
                  </a:lnTo>
                  <a:lnTo>
                    <a:pt x="3567" y="8011"/>
                  </a:lnTo>
                  <a:lnTo>
                    <a:pt x="3640" y="8084"/>
                  </a:lnTo>
                  <a:lnTo>
                    <a:pt x="3689" y="8182"/>
                  </a:lnTo>
                  <a:lnTo>
                    <a:pt x="3738" y="8280"/>
                  </a:lnTo>
                  <a:lnTo>
                    <a:pt x="3787" y="8451"/>
                  </a:lnTo>
                  <a:lnTo>
                    <a:pt x="3787" y="8548"/>
                  </a:lnTo>
                  <a:lnTo>
                    <a:pt x="4470" y="15387"/>
                  </a:lnTo>
                  <a:lnTo>
                    <a:pt x="4519" y="15533"/>
                  </a:lnTo>
                  <a:lnTo>
                    <a:pt x="4544" y="15680"/>
                  </a:lnTo>
                  <a:lnTo>
                    <a:pt x="4617" y="15802"/>
                  </a:lnTo>
                  <a:lnTo>
                    <a:pt x="4690" y="15875"/>
                  </a:lnTo>
                  <a:lnTo>
                    <a:pt x="4763" y="15949"/>
                  </a:lnTo>
                  <a:lnTo>
                    <a:pt x="4861" y="15998"/>
                  </a:lnTo>
                  <a:lnTo>
                    <a:pt x="4983" y="16046"/>
                  </a:lnTo>
                  <a:lnTo>
                    <a:pt x="5105" y="16046"/>
                  </a:lnTo>
                  <a:lnTo>
                    <a:pt x="5203" y="16022"/>
                  </a:lnTo>
                  <a:lnTo>
                    <a:pt x="5276" y="15998"/>
                  </a:lnTo>
                  <a:lnTo>
                    <a:pt x="5350" y="15924"/>
                  </a:lnTo>
                  <a:lnTo>
                    <a:pt x="5447" y="15827"/>
                  </a:lnTo>
                  <a:lnTo>
                    <a:pt x="5521" y="15704"/>
                  </a:lnTo>
                  <a:lnTo>
                    <a:pt x="5569" y="15533"/>
                  </a:lnTo>
                  <a:lnTo>
                    <a:pt x="5594" y="15314"/>
                  </a:lnTo>
                  <a:lnTo>
                    <a:pt x="5594" y="14728"/>
                  </a:lnTo>
                  <a:lnTo>
                    <a:pt x="5618" y="13238"/>
                  </a:lnTo>
                  <a:lnTo>
                    <a:pt x="5643" y="11162"/>
                  </a:lnTo>
                  <a:lnTo>
                    <a:pt x="5692" y="9989"/>
                  </a:lnTo>
                  <a:lnTo>
                    <a:pt x="5740" y="8817"/>
                  </a:lnTo>
                  <a:lnTo>
                    <a:pt x="5765" y="8011"/>
                  </a:lnTo>
                  <a:lnTo>
                    <a:pt x="5765" y="7620"/>
                  </a:lnTo>
                  <a:lnTo>
                    <a:pt x="5716" y="7230"/>
                  </a:lnTo>
                  <a:lnTo>
                    <a:pt x="5667" y="6839"/>
                  </a:lnTo>
                  <a:lnTo>
                    <a:pt x="5569" y="6399"/>
                  </a:lnTo>
                  <a:lnTo>
                    <a:pt x="5423" y="5911"/>
                  </a:lnTo>
                  <a:lnTo>
                    <a:pt x="5227" y="5398"/>
                  </a:lnTo>
                  <a:lnTo>
                    <a:pt x="5105" y="5032"/>
                  </a:lnTo>
                  <a:lnTo>
                    <a:pt x="5032" y="4738"/>
                  </a:lnTo>
                  <a:lnTo>
                    <a:pt x="5008" y="4445"/>
                  </a:lnTo>
                  <a:lnTo>
                    <a:pt x="4983" y="4201"/>
                  </a:lnTo>
                  <a:lnTo>
                    <a:pt x="5008" y="3981"/>
                  </a:lnTo>
                  <a:lnTo>
                    <a:pt x="5032" y="3786"/>
                  </a:lnTo>
                  <a:lnTo>
                    <a:pt x="5081" y="3420"/>
                  </a:lnTo>
                  <a:lnTo>
                    <a:pt x="5179" y="3346"/>
                  </a:lnTo>
                  <a:lnTo>
                    <a:pt x="5252" y="3273"/>
                  </a:lnTo>
                  <a:lnTo>
                    <a:pt x="5325" y="3175"/>
                  </a:lnTo>
                  <a:lnTo>
                    <a:pt x="5374" y="3078"/>
                  </a:lnTo>
                  <a:lnTo>
                    <a:pt x="5423" y="2882"/>
                  </a:lnTo>
                  <a:lnTo>
                    <a:pt x="5447" y="2687"/>
                  </a:lnTo>
                  <a:lnTo>
                    <a:pt x="5447" y="2492"/>
                  </a:lnTo>
                  <a:lnTo>
                    <a:pt x="5398" y="2296"/>
                  </a:lnTo>
                  <a:lnTo>
                    <a:pt x="5350" y="2150"/>
                  </a:lnTo>
                  <a:lnTo>
                    <a:pt x="5276" y="2052"/>
                  </a:lnTo>
                  <a:lnTo>
                    <a:pt x="5350" y="2125"/>
                  </a:lnTo>
                  <a:lnTo>
                    <a:pt x="5423" y="2247"/>
                  </a:lnTo>
                  <a:lnTo>
                    <a:pt x="5496" y="2394"/>
                  </a:lnTo>
                  <a:lnTo>
                    <a:pt x="5521" y="2540"/>
                  </a:lnTo>
                  <a:lnTo>
                    <a:pt x="5545" y="2711"/>
                  </a:lnTo>
                  <a:lnTo>
                    <a:pt x="5545" y="2907"/>
                  </a:lnTo>
                  <a:lnTo>
                    <a:pt x="5521" y="3102"/>
                  </a:lnTo>
                  <a:lnTo>
                    <a:pt x="5472" y="3298"/>
                  </a:lnTo>
                  <a:lnTo>
                    <a:pt x="5569" y="3664"/>
                  </a:lnTo>
                  <a:lnTo>
                    <a:pt x="5643" y="4103"/>
                  </a:lnTo>
                  <a:lnTo>
                    <a:pt x="5789" y="5105"/>
                  </a:lnTo>
                  <a:lnTo>
                    <a:pt x="5911" y="6106"/>
                  </a:lnTo>
                  <a:lnTo>
                    <a:pt x="5936" y="6521"/>
                  </a:lnTo>
                  <a:lnTo>
                    <a:pt x="5960" y="6888"/>
                  </a:lnTo>
                  <a:lnTo>
                    <a:pt x="5985" y="7181"/>
                  </a:lnTo>
                  <a:lnTo>
                    <a:pt x="6009" y="7327"/>
                  </a:lnTo>
                  <a:lnTo>
                    <a:pt x="6058" y="7425"/>
                  </a:lnTo>
                  <a:lnTo>
                    <a:pt x="6131" y="7523"/>
                  </a:lnTo>
                  <a:lnTo>
                    <a:pt x="6204" y="7596"/>
                  </a:lnTo>
                  <a:lnTo>
                    <a:pt x="6302" y="7645"/>
                  </a:lnTo>
                  <a:lnTo>
                    <a:pt x="6522" y="7645"/>
                  </a:lnTo>
                  <a:lnTo>
                    <a:pt x="6620" y="7596"/>
                  </a:lnTo>
                  <a:lnTo>
                    <a:pt x="6693" y="7523"/>
                  </a:lnTo>
                  <a:lnTo>
                    <a:pt x="6766" y="7425"/>
                  </a:lnTo>
                  <a:lnTo>
                    <a:pt x="6839" y="7327"/>
                  </a:lnTo>
                  <a:lnTo>
                    <a:pt x="6888" y="7181"/>
                  </a:lnTo>
                  <a:lnTo>
                    <a:pt x="6913" y="7034"/>
                  </a:lnTo>
                  <a:lnTo>
                    <a:pt x="6937" y="6888"/>
                  </a:lnTo>
                  <a:lnTo>
                    <a:pt x="6937" y="6204"/>
                  </a:lnTo>
                  <a:lnTo>
                    <a:pt x="6913" y="5544"/>
                  </a:lnTo>
                  <a:lnTo>
                    <a:pt x="6864" y="4909"/>
                  </a:lnTo>
                  <a:lnTo>
                    <a:pt x="6791" y="4323"/>
                  </a:lnTo>
                  <a:lnTo>
                    <a:pt x="6717" y="3737"/>
                  </a:lnTo>
                  <a:lnTo>
                    <a:pt x="6620" y="3200"/>
                  </a:lnTo>
                  <a:lnTo>
                    <a:pt x="6497" y="2711"/>
                  </a:lnTo>
                  <a:lnTo>
                    <a:pt x="6351" y="2223"/>
                  </a:lnTo>
                  <a:lnTo>
                    <a:pt x="6180" y="1808"/>
                  </a:lnTo>
                  <a:lnTo>
                    <a:pt x="5985" y="1417"/>
                  </a:lnTo>
                  <a:lnTo>
                    <a:pt x="5765" y="1075"/>
                  </a:lnTo>
                  <a:lnTo>
                    <a:pt x="5496" y="758"/>
                  </a:lnTo>
                  <a:lnTo>
                    <a:pt x="5227" y="489"/>
                  </a:lnTo>
                  <a:lnTo>
                    <a:pt x="4910" y="293"/>
                  </a:lnTo>
                  <a:lnTo>
                    <a:pt x="4763" y="196"/>
                  </a:lnTo>
                  <a:lnTo>
                    <a:pt x="4592" y="123"/>
                  </a:lnTo>
                  <a:lnTo>
                    <a:pt x="4397" y="49"/>
                  </a:lnTo>
                  <a:lnTo>
                    <a:pt x="4202" y="0"/>
                  </a:lnTo>
                  <a:lnTo>
                    <a:pt x="4031" y="98"/>
                  </a:lnTo>
                  <a:lnTo>
                    <a:pt x="3860" y="147"/>
                  </a:lnTo>
                  <a:lnTo>
                    <a:pt x="3664" y="196"/>
                  </a:lnTo>
                  <a:lnTo>
                    <a:pt x="3469" y="220"/>
                  </a:lnTo>
                  <a:lnTo>
                    <a:pt x="3274" y="196"/>
                  </a:lnTo>
                  <a:lnTo>
                    <a:pt x="3078" y="147"/>
                  </a:lnTo>
                  <a:lnTo>
                    <a:pt x="2907" y="98"/>
                  </a:lnTo>
                  <a:lnTo>
                    <a:pt x="27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</p:grpSp>
      <p:grpSp>
        <p:nvGrpSpPr>
          <p:cNvPr id="102" name="Shape 584"/>
          <p:cNvGrpSpPr/>
          <p:nvPr/>
        </p:nvGrpSpPr>
        <p:grpSpPr>
          <a:xfrm>
            <a:off x="1322959" y="3739088"/>
            <a:ext cx="379128" cy="946527"/>
            <a:chOff x="3386850" y="2264625"/>
            <a:chExt cx="203950" cy="509250"/>
          </a:xfrm>
          <a:solidFill>
            <a:schemeClr val="bg1"/>
          </a:solidFill>
        </p:grpSpPr>
        <p:sp>
          <p:nvSpPr>
            <p:cNvPr id="103" name="Shape 585"/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0" t="0" r="0" b="0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  <p:sp>
          <p:nvSpPr>
            <p:cNvPr id="104" name="Shape 586"/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0" t="0" r="0" b="0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</p:grpSp>
      <p:grpSp>
        <p:nvGrpSpPr>
          <p:cNvPr id="105" name="Shape 590"/>
          <p:cNvGrpSpPr/>
          <p:nvPr/>
        </p:nvGrpSpPr>
        <p:grpSpPr>
          <a:xfrm>
            <a:off x="991239" y="3751545"/>
            <a:ext cx="320009" cy="930429"/>
            <a:chOff x="4076175" y="2267050"/>
            <a:chExt cx="173450" cy="504375"/>
          </a:xfrm>
          <a:solidFill>
            <a:schemeClr val="bg1"/>
          </a:solidFill>
        </p:grpSpPr>
        <p:sp>
          <p:nvSpPr>
            <p:cNvPr id="106" name="Shape 591"/>
            <p:cNvSpPr/>
            <p:nvPr/>
          </p:nvSpPr>
          <p:spPr>
            <a:xfrm>
              <a:off x="4122600" y="2267050"/>
              <a:ext cx="80600" cy="91625"/>
            </a:xfrm>
            <a:custGeom>
              <a:avLst/>
              <a:gdLst/>
              <a:ahLst/>
              <a:cxnLst/>
              <a:rect l="0" t="0" r="0" b="0"/>
              <a:pathLst>
                <a:path w="3224" h="3665" extrusionOk="0">
                  <a:moveTo>
                    <a:pt x="1441" y="1"/>
                  </a:moveTo>
                  <a:lnTo>
                    <a:pt x="1295" y="25"/>
                  </a:lnTo>
                  <a:lnTo>
                    <a:pt x="1124" y="74"/>
                  </a:lnTo>
                  <a:lnTo>
                    <a:pt x="977" y="123"/>
                  </a:lnTo>
                  <a:lnTo>
                    <a:pt x="855" y="172"/>
                  </a:lnTo>
                  <a:lnTo>
                    <a:pt x="708" y="245"/>
                  </a:lnTo>
                  <a:lnTo>
                    <a:pt x="586" y="343"/>
                  </a:lnTo>
                  <a:lnTo>
                    <a:pt x="464" y="441"/>
                  </a:lnTo>
                  <a:lnTo>
                    <a:pt x="366" y="563"/>
                  </a:lnTo>
                  <a:lnTo>
                    <a:pt x="269" y="685"/>
                  </a:lnTo>
                  <a:lnTo>
                    <a:pt x="195" y="831"/>
                  </a:lnTo>
                  <a:lnTo>
                    <a:pt x="122" y="978"/>
                  </a:lnTo>
                  <a:lnTo>
                    <a:pt x="73" y="1124"/>
                  </a:lnTo>
                  <a:lnTo>
                    <a:pt x="25" y="1295"/>
                  </a:lnTo>
                  <a:lnTo>
                    <a:pt x="0" y="1466"/>
                  </a:lnTo>
                  <a:lnTo>
                    <a:pt x="0" y="1662"/>
                  </a:lnTo>
                  <a:lnTo>
                    <a:pt x="0" y="1833"/>
                  </a:lnTo>
                  <a:lnTo>
                    <a:pt x="25" y="2028"/>
                  </a:lnTo>
                  <a:lnTo>
                    <a:pt x="73" y="2223"/>
                  </a:lnTo>
                  <a:lnTo>
                    <a:pt x="122" y="2394"/>
                  </a:lnTo>
                  <a:lnTo>
                    <a:pt x="195" y="2565"/>
                  </a:lnTo>
                  <a:lnTo>
                    <a:pt x="269" y="2736"/>
                  </a:lnTo>
                  <a:lnTo>
                    <a:pt x="366" y="2883"/>
                  </a:lnTo>
                  <a:lnTo>
                    <a:pt x="464" y="3029"/>
                  </a:lnTo>
                  <a:lnTo>
                    <a:pt x="586" y="3176"/>
                  </a:lnTo>
                  <a:lnTo>
                    <a:pt x="708" y="3298"/>
                  </a:lnTo>
                  <a:lnTo>
                    <a:pt x="855" y="3396"/>
                  </a:lnTo>
                  <a:lnTo>
                    <a:pt x="977" y="3493"/>
                  </a:lnTo>
                  <a:lnTo>
                    <a:pt x="1124" y="3567"/>
                  </a:lnTo>
                  <a:lnTo>
                    <a:pt x="1295" y="3616"/>
                  </a:lnTo>
                  <a:lnTo>
                    <a:pt x="1441" y="3640"/>
                  </a:lnTo>
                  <a:lnTo>
                    <a:pt x="1612" y="3664"/>
                  </a:lnTo>
                  <a:lnTo>
                    <a:pt x="1783" y="3640"/>
                  </a:lnTo>
                  <a:lnTo>
                    <a:pt x="1930" y="3616"/>
                  </a:lnTo>
                  <a:lnTo>
                    <a:pt x="2100" y="3567"/>
                  </a:lnTo>
                  <a:lnTo>
                    <a:pt x="2247" y="3493"/>
                  </a:lnTo>
                  <a:lnTo>
                    <a:pt x="2369" y="3396"/>
                  </a:lnTo>
                  <a:lnTo>
                    <a:pt x="2516" y="3298"/>
                  </a:lnTo>
                  <a:lnTo>
                    <a:pt x="2638" y="3176"/>
                  </a:lnTo>
                  <a:lnTo>
                    <a:pt x="2760" y="3029"/>
                  </a:lnTo>
                  <a:lnTo>
                    <a:pt x="2858" y="2883"/>
                  </a:lnTo>
                  <a:lnTo>
                    <a:pt x="2955" y="2736"/>
                  </a:lnTo>
                  <a:lnTo>
                    <a:pt x="3029" y="2565"/>
                  </a:lnTo>
                  <a:lnTo>
                    <a:pt x="3102" y="2394"/>
                  </a:lnTo>
                  <a:lnTo>
                    <a:pt x="3151" y="2223"/>
                  </a:lnTo>
                  <a:lnTo>
                    <a:pt x="3200" y="2028"/>
                  </a:lnTo>
                  <a:lnTo>
                    <a:pt x="3224" y="1833"/>
                  </a:lnTo>
                  <a:lnTo>
                    <a:pt x="3224" y="1662"/>
                  </a:lnTo>
                  <a:lnTo>
                    <a:pt x="3224" y="1466"/>
                  </a:lnTo>
                  <a:lnTo>
                    <a:pt x="3200" y="1295"/>
                  </a:lnTo>
                  <a:lnTo>
                    <a:pt x="3151" y="1124"/>
                  </a:lnTo>
                  <a:lnTo>
                    <a:pt x="3102" y="978"/>
                  </a:lnTo>
                  <a:lnTo>
                    <a:pt x="3029" y="831"/>
                  </a:lnTo>
                  <a:lnTo>
                    <a:pt x="2955" y="685"/>
                  </a:lnTo>
                  <a:lnTo>
                    <a:pt x="2858" y="563"/>
                  </a:lnTo>
                  <a:lnTo>
                    <a:pt x="2760" y="441"/>
                  </a:lnTo>
                  <a:lnTo>
                    <a:pt x="2638" y="343"/>
                  </a:lnTo>
                  <a:lnTo>
                    <a:pt x="2516" y="245"/>
                  </a:lnTo>
                  <a:lnTo>
                    <a:pt x="2369" y="172"/>
                  </a:lnTo>
                  <a:lnTo>
                    <a:pt x="2247" y="123"/>
                  </a:lnTo>
                  <a:lnTo>
                    <a:pt x="2100" y="74"/>
                  </a:lnTo>
                  <a:lnTo>
                    <a:pt x="1930" y="25"/>
                  </a:lnTo>
                  <a:lnTo>
                    <a:pt x="17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  <p:sp>
          <p:nvSpPr>
            <p:cNvPr id="107" name="Shape 592"/>
            <p:cNvSpPr/>
            <p:nvPr/>
          </p:nvSpPr>
          <p:spPr>
            <a:xfrm>
              <a:off x="4076175" y="2370250"/>
              <a:ext cx="173450" cy="401175"/>
            </a:xfrm>
            <a:custGeom>
              <a:avLst/>
              <a:gdLst/>
              <a:ahLst/>
              <a:cxnLst/>
              <a:rect l="0" t="0" r="0" b="0"/>
              <a:pathLst>
                <a:path w="6938" h="16047" extrusionOk="0">
                  <a:moveTo>
                    <a:pt x="2736" y="0"/>
                  </a:moveTo>
                  <a:lnTo>
                    <a:pt x="2541" y="49"/>
                  </a:lnTo>
                  <a:lnTo>
                    <a:pt x="2346" y="123"/>
                  </a:lnTo>
                  <a:lnTo>
                    <a:pt x="2175" y="196"/>
                  </a:lnTo>
                  <a:lnTo>
                    <a:pt x="2028" y="293"/>
                  </a:lnTo>
                  <a:lnTo>
                    <a:pt x="1711" y="489"/>
                  </a:lnTo>
                  <a:lnTo>
                    <a:pt x="1442" y="758"/>
                  </a:lnTo>
                  <a:lnTo>
                    <a:pt x="1173" y="1075"/>
                  </a:lnTo>
                  <a:lnTo>
                    <a:pt x="953" y="1417"/>
                  </a:lnTo>
                  <a:lnTo>
                    <a:pt x="758" y="1808"/>
                  </a:lnTo>
                  <a:lnTo>
                    <a:pt x="587" y="2223"/>
                  </a:lnTo>
                  <a:lnTo>
                    <a:pt x="441" y="2711"/>
                  </a:lnTo>
                  <a:lnTo>
                    <a:pt x="318" y="3200"/>
                  </a:lnTo>
                  <a:lnTo>
                    <a:pt x="221" y="3737"/>
                  </a:lnTo>
                  <a:lnTo>
                    <a:pt x="147" y="4323"/>
                  </a:lnTo>
                  <a:lnTo>
                    <a:pt x="74" y="4909"/>
                  </a:lnTo>
                  <a:lnTo>
                    <a:pt x="25" y="5544"/>
                  </a:lnTo>
                  <a:lnTo>
                    <a:pt x="1" y="6204"/>
                  </a:lnTo>
                  <a:lnTo>
                    <a:pt x="1" y="6888"/>
                  </a:lnTo>
                  <a:lnTo>
                    <a:pt x="25" y="7034"/>
                  </a:lnTo>
                  <a:lnTo>
                    <a:pt x="50" y="7181"/>
                  </a:lnTo>
                  <a:lnTo>
                    <a:pt x="99" y="7327"/>
                  </a:lnTo>
                  <a:lnTo>
                    <a:pt x="172" y="7425"/>
                  </a:lnTo>
                  <a:lnTo>
                    <a:pt x="245" y="7523"/>
                  </a:lnTo>
                  <a:lnTo>
                    <a:pt x="318" y="7596"/>
                  </a:lnTo>
                  <a:lnTo>
                    <a:pt x="416" y="7645"/>
                  </a:lnTo>
                  <a:lnTo>
                    <a:pt x="636" y="7645"/>
                  </a:lnTo>
                  <a:lnTo>
                    <a:pt x="734" y="7596"/>
                  </a:lnTo>
                  <a:lnTo>
                    <a:pt x="807" y="7523"/>
                  </a:lnTo>
                  <a:lnTo>
                    <a:pt x="880" y="7425"/>
                  </a:lnTo>
                  <a:lnTo>
                    <a:pt x="929" y="7327"/>
                  </a:lnTo>
                  <a:lnTo>
                    <a:pt x="953" y="7181"/>
                  </a:lnTo>
                  <a:lnTo>
                    <a:pt x="978" y="6888"/>
                  </a:lnTo>
                  <a:lnTo>
                    <a:pt x="1002" y="6521"/>
                  </a:lnTo>
                  <a:lnTo>
                    <a:pt x="1027" y="6106"/>
                  </a:lnTo>
                  <a:lnTo>
                    <a:pt x="1149" y="5105"/>
                  </a:lnTo>
                  <a:lnTo>
                    <a:pt x="1295" y="4103"/>
                  </a:lnTo>
                  <a:lnTo>
                    <a:pt x="1369" y="3664"/>
                  </a:lnTo>
                  <a:lnTo>
                    <a:pt x="1466" y="3298"/>
                  </a:lnTo>
                  <a:lnTo>
                    <a:pt x="1417" y="3102"/>
                  </a:lnTo>
                  <a:lnTo>
                    <a:pt x="1393" y="2907"/>
                  </a:lnTo>
                  <a:lnTo>
                    <a:pt x="1393" y="2711"/>
                  </a:lnTo>
                  <a:lnTo>
                    <a:pt x="1417" y="2540"/>
                  </a:lnTo>
                  <a:lnTo>
                    <a:pt x="1442" y="2394"/>
                  </a:lnTo>
                  <a:lnTo>
                    <a:pt x="1515" y="2247"/>
                  </a:lnTo>
                  <a:lnTo>
                    <a:pt x="1588" y="2125"/>
                  </a:lnTo>
                  <a:lnTo>
                    <a:pt x="1662" y="2052"/>
                  </a:lnTo>
                  <a:lnTo>
                    <a:pt x="1588" y="2150"/>
                  </a:lnTo>
                  <a:lnTo>
                    <a:pt x="1540" y="2296"/>
                  </a:lnTo>
                  <a:lnTo>
                    <a:pt x="1491" y="2492"/>
                  </a:lnTo>
                  <a:lnTo>
                    <a:pt x="1491" y="2687"/>
                  </a:lnTo>
                  <a:lnTo>
                    <a:pt x="1515" y="2882"/>
                  </a:lnTo>
                  <a:lnTo>
                    <a:pt x="1564" y="3078"/>
                  </a:lnTo>
                  <a:lnTo>
                    <a:pt x="1613" y="3175"/>
                  </a:lnTo>
                  <a:lnTo>
                    <a:pt x="1686" y="3273"/>
                  </a:lnTo>
                  <a:lnTo>
                    <a:pt x="1759" y="3346"/>
                  </a:lnTo>
                  <a:lnTo>
                    <a:pt x="1857" y="3420"/>
                  </a:lnTo>
                  <a:lnTo>
                    <a:pt x="1906" y="3786"/>
                  </a:lnTo>
                  <a:lnTo>
                    <a:pt x="1930" y="3981"/>
                  </a:lnTo>
                  <a:lnTo>
                    <a:pt x="1955" y="4201"/>
                  </a:lnTo>
                  <a:lnTo>
                    <a:pt x="1930" y="4445"/>
                  </a:lnTo>
                  <a:lnTo>
                    <a:pt x="1906" y="4738"/>
                  </a:lnTo>
                  <a:lnTo>
                    <a:pt x="1833" y="5032"/>
                  </a:lnTo>
                  <a:lnTo>
                    <a:pt x="1711" y="5398"/>
                  </a:lnTo>
                  <a:lnTo>
                    <a:pt x="1515" y="5911"/>
                  </a:lnTo>
                  <a:lnTo>
                    <a:pt x="1369" y="6399"/>
                  </a:lnTo>
                  <a:lnTo>
                    <a:pt x="1271" y="6839"/>
                  </a:lnTo>
                  <a:lnTo>
                    <a:pt x="1222" y="7230"/>
                  </a:lnTo>
                  <a:lnTo>
                    <a:pt x="1173" y="7620"/>
                  </a:lnTo>
                  <a:lnTo>
                    <a:pt x="1173" y="8011"/>
                  </a:lnTo>
                  <a:lnTo>
                    <a:pt x="1198" y="8817"/>
                  </a:lnTo>
                  <a:lnTo>
                    <a:pt x="1247" y="9989"/>
                  </a:lnTo>
                  <a:lnTo>
                    <a:pt x="1295" y="11162"/>
                  </a:lnTo>
                  <a:lnTo>
                    <a:pt x="1320" y="13238"/>
                  </a:lnTo>
                  <a:lnTo>
                    <a:pt x="1344" y="14728"/>
                  </a:lnTo>
                  <a:lnTo>
                    <a:pt x="1344" y="15314"/>
                  </a:lnTo>
                  <a:lnTo>
                    <a:pt x="1369" y="15533"/>
                  </a:lnTo>
                  <a:lnTo>
                    <a:pt x="1417" y="15704"/>
                  </a:lnTo>
                  <a:lnTo>
                    <a:pt x="1491" y="15827"/>
                  </a:lnTo>
                  <a:lnTo>
                    <a:pt x="1588" y="15924"/>
                  </a:lnTo>
                  <a:lnTo>
                    <a:pt x="1662" y="15998"/>
                  </a:lnTo>
                  <a:lnTo>
                    <a:pt x="1735" y="16022"/>
                  </a:lnTo>
                  <a:lnTo>
                    <a:pt x="1833" y="16046"/>
                  </a:lnTo>
                  <a:lnTo>
                    <a:pt x="1955" y="16046"/>
                  </a:lnTo>
                  <a:lnTo>
                    <a:pt x="2077" y="15998"/>
                  </a:lnTo>
                  <a:lnTo>
                    <a:pt x="2175" y="15949"/>
                  </a:lnTo>
                  <a:lnTo>
                    <a:pt x="2248" y="15875"/>
                  </a:lnTo>
                  <a:lnTo>
                    <a:pt x="2321" y="15802"/>
                  </a:lnTo>
                  <a:lnTo>
                    <a:pt x="2394" y="15680"/>
                  </a:lnTo>
                  <a:lnTo>
                    <a:pt x="2419" y="15533"/>
                  </a:lnTo>
                  <a:lnTo>
                    <a:pt x="2468" y="15387"/>
                  </a:lnTo>
                  <a:lnTo>
                    <a:pt x="3152" y="8548"/>
                  </a:lnTo>
                  <a:lnTo>
                    <a:pt x="3152" y="8451"/>
                  </a:lnTo>
                  <a:lnTo>
                    <a:pt x="3200" y="8280"/>
                  </a:lnTo>
                  <a:lnTo>
                    <a:pt x="3249" y="8182"/>
                  </a:lnTo>
                  <a:lnTo>
                    <a:pt x="3298" y="8084"/>
                  </a:lnTo>
                  <a:lnTo>
                    <a:pt x="3371" y="8011"/>
                  </a:lnTo>
                  <a:lnTo>
                    <a:pt x="3469" y="7987"/>
                  </a:lnTo>
                  <a:lnTo>
                    <a:pt x="3567" y="8011"/>
                  </a:lnTo>
                  <a:lnTo>
                    <a:pt x="3640" y="8084"/>
                  </a:lnTo>
                  <a:lnTo>
                    <a:pt x="3689" y="8182"/>
                  </a:lnTo>
                  <a:lnTo>
                    <a:pt x="3738" y="8280"/>
                  </a:lnTo>
                  <a:lnTo>
                    <a:pt x="3787" y="8451"/>
                  </a:lnTo>
                  <a:lnTo>
                    <a:pt x="3787" y="8548"/>
                  </a:lnTo>
                  <a:lnTo>
                    <a:pt x="4470" y="15387"/>
                  </a:lnTo>
                  <a:lnTo>
                    <a:pt x="4519" y="15533"/>
                  </a:lnTo>
                  <a:lnTo>
                    <a:pt x="4544" y="15680"/>
                  </a:lnTo>
                  <a:lnTo>
                    <a:pt x="4617" y="15802"/>
                  </a:lnTo>
                  <a:lnTo>
                    <a:pt x="4690" y="15875"/>
                  </a:lnTo>
                  <a:lnTo>
                    <a:pt x="4763" y="15949"/>
                  </a:lnTo>
                  <a:lnTo>
                    <a:pt x="4861" y="15998"/>
                  </a:lnTo>
                  <a:lnTo>
                    <a:pt x="4983" y="16046"/>
                  </a:lnTo>
                  <a:lnTo>
                    <a:pt x="5105" y="16046"/>
                  </a:lnTo>
                  <a:lnTo>
                    <a:pt x="5203" y="16022"/>
                  </a:lnTo>
                  <a:lnTo>
                    <a:pt x="5276" y="15998"/>
                  </a:lnTo>
                  <a:lnTo>
                    <a:pt x="5350" y="15924"/>
                  </a:lnTo>
                  <a:lnTo>
                    <a:pt x="5447" y="15827"/>
                  </a:lnTo>
                  <a:lnTo>
                    <a:pt x="5521" y="15704"/>
                  </a:lnTo>
                  <a:lnTo>
                    <a:pt x="5569" y="15533"/>
                  </a:lnTo>
                  <a:lnTo>
                    <a:pt x="5594" y="15314"/>
                  </a:lnTo>
                  <a:lnTo>
                    <a:pt x="5594" y="14728"/>
                  </a:lnTo>
                  <a:lnTo>
                    <a:pt x="5618" y="13238"/>
                  </a:lnTo>
                  <a:lnTo>
                    <a:pt x="5643" y="11162"/>
                  </a:lnTo>
                  <a:lnTo>
                    <a:pt x="5692" y="9989"/>
                  </a:lnTo>
                  <a:lnTo>
                    <a:pt x="5740" y="8817"/>
                  </a:lnTo>
                  <a:lnTo>
                    <a:pt x="5765" y="8011"/>
                  </a:lnTo>
                  <a:lnTo>
                    <a:pt x="5765" y="7620"/>
                  </a:lnTo>
                  <a:lnTo>
                    <a:pt x="5716" y="7230"/>
                  </a:lnTo>
                  <a:lnTo>
                    <a:pt x="5667" y="6839"/>
                  </a:lnTo>
                  <a:lnTo>
                    <a:pt x="5569" y="6399"/>
                  </a:lnTo>
                  <a:lnTo>
                    <a:pt x="5423" y="5911"/>
                  </a:lnTo>
                  <a:lnTo>
                    <a:pt x="5227" y="5398"/>
                  </a:lnTo>
                  <a:lnTo>
                    <a:pt x="5105" y="5032"/>
                  </a:lnTo>
                  <a:lnTo>
                    <a:pt x="5032" y="4738"/>
                  </a:lnTo>
                  <a:lnTo>
                    <a:pt x="5008" y="4445"/>
                  </a:lnTo>
                  <a:lnTo>
                    <a:pt x="4983" y="4201"/>
                  </a:lnTo>
                  <a:lnTo>
                    <a:pt x="5008" y="3981"/>
                  </a:lnTo>
                  <a:lnTo>
                    <a:pt x="5032" y="3786"/>
                  </a:lnTo>
                  <a:lnTo>
                    <a:pt x="5081" y="3420"/>
                  </a:lnTo>
                  <a:lnTo>
                    <a:pt x="5179" y="3346"/>
                  </a:lnTo>
                  <a:lnTo>
                    <a:pt x="5252" y="3273"/>
                  </a:lnTo>
                  <a:lnTo>
                    <a:pt x="5325" y="3175"/>
                  </a:lnTo>
                  <a:lnTo>
                    <a:pt x="5374" y="3078"/>
                  </a:lnTo>
                  <a:lnTo>
                    <a:pt x="5423" y="2882"/>
                  </a:lnTo>
                  <a:lnTo>
                    <a:pt x="5447" y="2687"/>
                  </a:lnTo>
                  <a:lnTo>
                    <a:pt x="5447" y="2492"/>
                  </a:lnTo>
                  <a:lnTo>
                    <a:pt x="5398" y="2296"/>
                  </a:lnTo>
                  <a:lnTo>
                    <a:pt x="5350" y="2150"/>
                  </a:lnTo>
                  <a:lnTo>
                    <a:pt x="5276" y="2052"/>
                  </a:lnTo>
                  <a:lnTo>
                    <a:pt x="5350" y="2125"/>
                  </a:lnTo>
                  <a:lnTo>
                    <a:pt x="5423" y="2247"/>
                  </a:lnTo>
                  <a:lnTo>
                    <a:pt x="5496" y="2394"/>
                  </a:lnTo>
                  <a:lnTo>
                    <a:pt x="5521" y="2540"/>
                  </a:lnTo>
                  <a:lnTo>
                    <a:pt x="5545" y="2711"/>
                  </a:lnTo>
                  <a:lnTo>
                    <a:pt x="5545" y="2907"/>
                  </a:lnTo>
                  <a:lnTo>
                    <a:pt x="5521" y="3102"/>
                  </a:lnTo>
                  <a:lnTo>
                    <a:pt x="5472" y="3298"/>
                  </a:lnTo>
                  <a:lnTo>
                    <a:pt x="5569" y="3664"/>
                  </a:lnTo>
                  <a:lnTo>
                    <a:pt x="5643" y="4103"/>
                  </a:lnTo>
                  <a:lnTo>
                    <a:pt x="5789" y="5105"/>
                  </a:lnTo>
                  <a:lnTo>
                    <a:pt x="5911" y="6106"/>
                  </a:lnTo>
                  <a:lnTo>
                    <a:pt x="5936" y="6521"/>
                  </a:lnTo>
                  <a:lnTo>
                    <a:pt x="5960" y="6888"/>
                  </a:lnTo>
                  <a:lnTo>
                    <a:pt x="5985" y="7181"/>
                  </a:lnTo>
                  <a:lnTo>
                    <a:pt x="6009" y="7327"/>
                  </a:lnTo>
                  <a:lnTo>
                    <a:pt x="6058" y="7425"/>
                  </a:lnTo>
                  <a:lnTo>
                    <a:pt x="6131" y="7523"/>
                  </a:lnTo>
                  <a:lnTo>
                    <a:pt x="6204" y="7596"/>
                  </a:lnTo>
                  <a:lnTo>
                    <a:pt x="6302" y="7645"/>
                  </a:lnTo>
                  <a:lnTo>
                    <a:pt x="6522" y="7645"/>
                  </a:lnTo>
                  <a:lnTo>
                    <a:pt x="6620" y="7596"/>
                  </a:lnTo>
                  <a:lnTo>
                    <a:pt x="6693" y="7523"/>
                  </a:lnTo>
                  <a:lnTo>
                    <a:pt x="6766" y="7425"/>
                  </a:lnTo>
                  <a:lnTo>
                    <a:pt x="6839" y="7327"/>
                  </a:lnTo>
                  <a:lnTo>
                    <a:pt x="6888" y="7181"/>
                  </a:lnTo>
                  <a:lnTo>
                    <a:pt x="6913" y="7034"/>
                  </a:lnTo>
                  <a:lnTo>
                    <a:pt x="6937" y="6888"/>
                  </a:lnTo>
                  <a:lnTo>
                    <a:pt x="6937" y="6204"/>
                  </a:lnTo>
                  <a:lnTo>
                    <a:pt x="6913" y="5544"/>
                  </a:lnTo>
                  <a:lnTo>
                    <a:pt x="6864" y="4909"/>
                  </a:lnTo>
                  <a:lnTo>
                    <a:pt x="6791" y="4323"/>
                  </a:lnTo>
                  <a:lnTo>
                    <a:pt x="6717" y="3737"/>
                  </a:lnTo>
                  <a:lnTo>
                    <a:pt x="6620" y="3200"/>
                  </a:lnTo>
                  <a:lnTo>
                    <a:pt x="6497" y="2711"/>
                  </a:lnTo>
                  <a:lnTo>
                    <a:pt x="6351" y="2223"/>
                  </a:lnTo>
                  <a:lnTo>
                    <a:pt x="6180" y="1808"/>
                  </a:lnTo>
                  <a:lnTo>
                    <a:pt x="5985" y="1417"/>
                  </a:lnTo>
                  <a:lnTo>
                    <a:pt x="5765" y="1075"/>
                  </a:lnTo>
                  <a:lnTo>
                    <a:pt x="5496" y="758"/>
                  </a:lnTo>
                  <a:lnTo>
                    <a:pt x="5227" y="489"/>
                  </a:lnTo>
                  <a:lnTo>
                    <a:pt x="4910" y="293"/>
                  </a:lnTo>
                  <a:lnTo>
                    <a:pt x="4763" y="196"/>
                  </a:lnTo>
                  <a:lnTo>
                    <a:pt x="4592" y="123"/>
                  </a:lnTo>
                  <a:lnTo>
                    <a:pt x="4397" y="49"/>
                  </a:lnTo>
                  <a:lnTo>
                    <a:pt x="4202" y="0"/>
                  </a:lnTo>
                  <a:lnTo>
                    <a:pt x="4031" y="98"/>
                  </a:lnTo>
                  <a:lnTo>
                    <a:pt x="3860" y="147"/>
                  </a:lnTo>
                  <a:lnTo>
                    <a:pt x="3664" y="196"/>
                  </a:lnTo>
                  <a:lnTo>
                    <a:pt x="3469" y="220"/>
                  </a:lnTo>
                  <a:lnTo>
                    <a:pt x="3274" y="196"/>
                  </a:lnTo>
                  <a:lnTo>
                    <a:pt x="3078" y="147"/>
                  </a:lnTo>
                  <a:lnTo>
                    <a:pt x="2907" y="98"/>
                  </a:lnTo>
                  <a:lnTo>
                    <a:pt x="27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</p:grpSp>
      <p:grpSp>
        <p:nvGrpSpPr>
          <p:cNvPr id="108" name="Shape 584"/>
          <p:cNvGrpSpPr/>
          <p:nvPr/>
        </p:nvGrpSpPr>
        <p:grpSpPr>
          <a:xfrm>
            <a:off x="2030185" y="3735447"/>
            <a:ext cx="379128" cy="946527"/>
            <a:chOff x="3386850" y="2264625"/>
            <a:chExt cx="203950" cy="509250"/>
          </a:xfrm>
          <a:solidFill>
            <a:schemeClr val="bg1"/>
          </a:solidFill>
        </p:grpSpPr>
        <p:sp>
          <p:nvSpPr>
            <p:cNvPr id="109" name="Shape 585"/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0" t="0" r="0" b="0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  <p:sp>
          <p:nvSpPr>
            <p:cNvPr id="110" name="Shape 586"/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0" t="0" r="0" b="0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</p:grpSp>
      <p:grpSp>
        <p:nvGrpSpPr>
          <p:cNvPr id="111" name="Shape 590"/>
          <p:cNvGrpSpPr/>
          <p:nvPr/>
        </p:nvGrpSpPr>
        <p:grpSpPr>
          <a:xfrm>
            <a:off x="1698465" y="3747904"/>
            <a:ext cx="320009" cy="930429"/>
            <a:chOff x="4076175" y="2267050"/>
            <a:chExt cx="173450" cy="504375"/>
          </a:xfrm>
          <a:solidFill>
            <a:schemeClr val="bg1"/>
          </a:solidFill>
        </p:grpSpPr>
        <p:sp>
          <p:nvSpPr>
            <p:cNvPr id="112" name="Shape 591"/>
            <p:cNvSpPr/>
            <p:nvPr/>
          </p:nvSpPr>
          <p:spPr>
            <a:xfrm>
              <a:off x="4122600" y="2267050"/>
              <a:ext cx="80600" cy="91625"/>
            </a:xfrm>
            <a:custGeom>
              <a:avLst/>
              <a:gdLst/>
              <a:ahLst/>
              <a:cxnLst/>
              <a:rect l="0" t="0" r="0" b="0"/>
              <a:pathLst>
                <a:path w="3224" h="3665" extrusionOk="0">
                  <a:moveTo>
                    <a:pt x="1441" y="1"/>
                  </a:moveTo>
                  <a:lnTo>
                    <a:pt x="1295" y="25"/>
                  </a:lnTo>
                  <a:lnTo>
                    <a:pt x="1124" y="74"/>
                  </a:lnTo>
                  <a:lnTo>
                    <a:pt x="977" y="123"/>
                  </a:lnTo>
                  <a:lnTo>
                    <a:pt x="855" y="172"/>
                  </a:lnTo>
                  <a:lnTo>
                    <a:pt x="708" y="245"/>
                  </a:lnTo>
                  <a:lnTo>
                    <a:pt x="586" y="343"/>
                  </a:lnTo>
                  <a:lnTo>
                    <a:pt x="464" y="441"/>
                  </a:lnTo>
                  <a:lnTo>
                    <a:pt x="366" y="563"/>
                  </a:lnTo>
                  <a:lnTo>
                    <a:pt x="269" y="685"/>
                  </a:lnTo>
                  <a:lnTo>
                    <a:pt x="195" y="831"/>
                  </a:lnTo>
                  <a:lnTo>
                    <a:pt x="122" y="978"/>
                  </a:lnTo>
                  <a:lnTo>
                    <a:pt x="73" y="1124"/>
                  </a:lnTo>
                  <a:lnTo>
                    <a:pt x="25" y="1295"/>
                  </a:lnTo>
                  <a:lnTo>
                    <a:pt x="0" y="1466"/>
                  </a:lnTo>
                  <a:lnTo>
                    <a:pt x="0" y="1662"/>
                  </a:lnTo>
                  <a:lnTo>
                    <a:pt x="0" y="1833"/>
                  </a:lnTo>
                  <a:lnTo>
                    <a:pt x="25" y="2028"/>
                  </a:lnTo>
                  <a:lnTo>
                    <a:pt x="73" y="2223"/>
                  </a:lnTo>
                  <a:lnTo>
                    <a:pt x="122" y="2394"/>
                  </a:lnTo>
                  <a:lnTo>
                    <a:pt x="195" y="2565"/>
                  </a:lnTo>
                  <a:lnTo>
                    <a:pt x="269" y="2736"/>
                  </a:lnTo>
                  <a:lnTo>
                    <a:pt x="366" y="2883"/>
                  </a:lnTo>
                  <a:lnTo>
                    <a:pt x="464" y="3029"/>
                  </a:lnTo>
                  <a:lnTo>
                    <a:pt x="586" y="3176"/>
                  </a:lnTo>
                  <a:lnTo>
                    <a:pt x="708" y="3298"/>
                  </a:lnTo>
                  <a:lnTo>
                    <a:pt x="855" y="3396"/>
                  </a:lnTo>
                  <a:lnTo>
                    <a:pt x="977" y="3493"/>
                  </a:lnTo>
                  <a:lnTo>
                    <a:pt x="1124" y="3567"/>
                  </a:lnTo>
                  <a:lnTo>
                    <a:pt x="1295" y="3616"/>
                  </a:lnTo>
                  <a:lnTo>
                    <a:pt x="1441" y="3640"/>
                  </a:lnTo>
                  <a:lnTo>
                    <a:pt x="1612" y="3664"/>
                  </a:lnTo>
                  <a:lnTo>
                    <a:pt x="1783" y="3640"/>
                  </a:lnTo>
                  <a:lnTo>
                    <a:pt x="1930" y="3616"/>
                  </a:lnTo>
                  <a:lnTo>
                    <a:pt x="2100" y="3567"/>
                  </a:lnTo>
                  <a:lnTo>
                    <a:pt x="2247" y="3493"/>
                  </a:lnTo>
                  <a:lnTo>
                    <a:pt x="2369" y="3396"/>
                  </a:lnTo>
                  <a:lnTo>
                    <a:pt x="2516" y="3298"/>
                  </a:lnTo>
                  <a:lnTo>
                    <a:pt x="2638" y="3176"/>
                  </a:lnTo>
                  <a:lnTo>
                    <a:pt x="2760" y="3029"/>
                  </a:lnTo>
                  <a:lnTo>
                    <a:pt x="2858" y="2883"/>
                  </a:lnTo>
                  <a:lnTo>
                    <a:pt x="2955" y="2736"/>
                  </a:lnTo>
                  <a:lnTo>
                    <a:pt x="3029" y="2565"/>
                  </a:lnTo>
                  <a:lnTo>
                    <a:pt x="3102" y="2394"/>
                  </a:lnTo>
                  <a:lnTo>
                    <a:pt x="3151" y="2223"/>
                  </a:lnTo>
                  <a:lnTo>
                    <a:pt x="3200" y="2028"/>
                  </a:lnTo>
                  <a:lnTo>
                    <a:pt x="3224" y="1833"/>
                  </a:lnTo>
                  <a:lnTo>
                    <a:pt x="3224" y="1662"/>
                  </a:lnTo>
                  <a:lnTo>
                    <a:pt x="3224" y="1466"/>
                  </a:lnTo>
                  <a:lnTo>
                    <a:pt x="3200" y="1295"/>
                  </a:lnTo>
                  <a:lnTo>
                    <a:pt x="3151" y="1124"/>
                  </a:lnTo>
                  <a:lnTo>
                    <a:pt x="3102" y="978"/>
                  </a:lnTo>
                  <a:lnTo>
                    <a:pt x="3029" y="831"/>
                  </a:lnTo>
                  <a:lnTo>
                    <a:pt x="2955" y="685"/>
                  </a:lnTo>
                  <a:lnTo>
                    <a:pt x="2858" y="563"/>
                  </a:lnTo>
                  <a:lnTo>
                    <a:pt x="2760" y="441"/>
                  </a:lnTo>
                  <a:lnTo>
                    <a:pt x="2638" y="343"/>
                  </a:lnTo>
                  <a:lnTo>
                    <a:pt x="2516" y="245"/>
                  </a:lnTo>
                  <a:lnTo>
                    <a:pt x="2369" y="172"/>
                  </a:lnTo>
                  <a:lnTo>
                    <a:pt x="2247" y="123"/>
                  </a:lnTo>
                  <a:lnTo>
                    <a:pt x="2100" y="74"/>
                  </a:lnTo>
                  <a:lnTo>
                    <a:pt x="1930" y="25"/>
                  </a:lnTo>
                  <a:lnTo>
                    <a:pt x="17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  <p:sp>
          <p:nvSpPr>
            <p:cNvPr id="113" name="Shape 592"/>
            <p:cNvSpPr/>
            <p:nvPr/>
          </p:nvSpPr>
          <p:spPr>
            <a:xfrm>
              <a:off x="4076175" y="2370250"/>
              <a:ext cx="173450" cy="401175"/>
            </a:xfrm>
            <a:custGeom>
              <a:avLst/>
              <a:gdLst/>
              <a:ahLst/>
              <a:cxnLst/>
              <a:rect l="0" t="0" r="0" b="0"/>
              <a:pathLst>
                <a:path w="6938" h="16047" extrusionOk="0">
                  <a:moveTo>
                    <a:pt x="2736" y="0"/>
                  </a:moveTo>
                  <a:lnTo>
                    <a:pt x="2541" y="49"/>
                  </a:lnTo>
                  <a:lnTo>
                    <a:pt x="2346" y="123"/>
                  </a:lnTo>
                  <a:lnTo>
                    <a:pt x="2175" y="196"/>
                  </a:lnTo>
                  <a:lnTo>
                    <a:pt x="2028" y="293"/>
                  </a:lnTo>
                  <a:lnTo>
                    <a:pt x="1711" y="489"/>
                  </a:lnTo>
                  <a:lnTo>
                    <a:pt x="1442" y="758"/>
                  </a:lnTo>
                  <a:lnTo>
                    <a:pt x="1173" y="1075"/>
                  </a:lnTo>
                  <a:lnTo>
                    <a:pt x="953" y="1417"/>
                  </a:lnTo>
                  <a:lnTo>
                    <a:pt x="758" y="1808"/>
                  </a:lnTo>
                  <a:lnTo>
                    <a:pt x="587" y="2223"/>
                  </a:lnTo>
                  <a:lnTo>
                    <a:pt x="441" y="2711"/>
                  </a:lnTo>
                  <a:lnTo>
                    <a:pt x="318" y="3200"/>
                  </a:lnTo>
                  <a:lnTo>
                    <a:pt x="221" y="3737"/>
                  </a:lnTo>
                  <a:lnTo>
                    <a:pt x="147" y="4323"/>
                  </a:lnTo>
                  <a:lnTo>
                    <a:pt x="74" y="4909"/>
                  </a:lnTo>
                  <a:lnTo>
                    <a:pt x="25" y="5544"/>
                  </a:lnTo>
                  <a:lnTo>
                    <a:pt x="1" y="6204"/>
                  </a:lnTo>
                  <a:lnTo>
                    <a:pt x="1" y="6888"/>
                  </a:lnTo>
                  <a:lnTo>
                    <a:pt x="25" y="7034"/>
                  </a:lnTo>
                  <a:lnTo>
                    <a:pt x="50" y="7181"/>
                  </a:lnTo>
                  <a:lnTo>
                    <a:pt x="99" y="7327"/>
                  </a:lnTo>
                  <a:lnTo>
                    <a:pt x="172" y="7425"/>
                  </a:lnTo>
                  <a:lnTo>
                    <a:pt x="245" y="7523"/>
                  </a:lnTo>
                  <a:lnTo>
                    <a:pt x="318" y="7596"/>
                  </a:lnTo>
                  <a:lnTo>
                    <a:pt x="416" y="7645"/>
                  </a:lnTo>
                  <a:lnTo>
                    <a:pt x="636" y="7645"/>
                  </a:lnTo>
                  <a:lnTo>
                    <a:pt x="734" y="7596"/>
                  </a:lnTo>
                  <a:lnTo>
                    <a:pt x="807" y="7523"/>
                  </a:lnTo>
                  <a:lnTo>
                    <a:pt x="880" y="7425"/>
                  </a:lnTo>
                  <a:lnTo>
                    <a:pt x="929" y="7327"/>
                  </a:lnTo>
                  <a:lnTo>
                    <a:pt x="953" y="7181"/>
                  </a:lnTo>
                  <a:lnTo>
                    <a:pt x="978" y="6888"/>
                  </a:lnTo>
                  <a:lnTo>
                    <a:pt x="1002" y="6521"/>
                  </a:lnTo>
                  <a:lnTo>
                    <a:pt x="1027" y="6106"/>
                  </a:lnTo>
                  <a:lnTo>
                    <a:pt x="1149" y="5105"/>
                  </a:lnTo>
                  <a:lnTo>
                    <a:pt x="1295" y="4103"/>
                  </a:lnTo>
                  <a:lnTo>
                    <a:pt x="1369" y="3664"/>
                  </a:lnTo>
                  <a:lnTo>
                    <a:pt x="1466" y="3298"/>
                  </a:lnTo>
                  <a:lnTo>
                    <a:pt x="1417" y="3102"/>
                  </a:lnTo>
                  <a:lnTo>
                    <a:pt x="1393" y="2907"/>
                  </a:lnTo>
                  <a:lnTo>
                    <a:pt x="1393" y="2711"/>
                  </a:lnTo>
                  <a:lnTo>
                    <a:pt x="1417" y="2540"/>
                  </a:lnTo>
                  <a:lnTo>
                    <a:pt x="1442" y="2394"/>
                  </a:lnTo>
                  <a:lnTo>
                    <a:pt x="1515" y="2247"/>
                  </a:lnTo>
                  <a:lnTo>
                    <a:pt x="1588" y="2125"/>
                  </a:lnTo>
                  <a:lnTo>
                    <a:pt x="1662" y="2052"/>
                  </a:lnTo>
                  <a:lnTo>
                    <a:pt x="1588" y="2150"/>
                  </a:lnTo>
                  <a:lnTo>
                    <a:pt x="1540" y="2296"/>
                  </a:lnTo>
                  <a:lnTo>
                    <a:pt x="1491" y="2492"/>
                  </a:lnTo>
                  <a:lnTo>
                    <a:pt x="1491" y="2687"/>
                  </a:lnTo>
                  <a:lnTo>
                    <a:pt x="1515" y="2882"/>
                  </a:lnTo>
                  <a:lnTo>
                    <a:pt x="1564" y="3078"/>
                  </a:lnTo>
                  <a:lnTo>
                    <a:pt x="1613" y="3175"/>
                  </a:lnTo>
                  <a:lnTo>
                    <a:pt x="1686" y="3273"/>
                  </a:lnTo>
                  <a:lnTo>
                    <a:pt x="1759" y="3346"/>
                  </a:lnTo>
                  <a:lnTo>
                    <a:pt x="1857" y="3420"/>
                  </a:lnTo>
                  <a:lnTo>
                    <a:pt x="1906" y="3786"/>
                  </a:lnTo>
                  <a:lnTo>
                    <a:pt x="1930" y="3981"/>
                  </a:lnTo>
                  <a:lnTo>
                    <a:pt x="1955" y="4201"/>
                  </a:lnTo>
                  <a:lnTo>
                    <a:pt x="1930" y="4445"/>
                  </a:lnTo>
                  <a:lnTo>
                    <a:pt x="1906" y="4738"/>
                  </a:lnTo>
                  <a:lnTo>
                    <a:pt x="1833" y="5032"/>
                  </a:lnTo>
                  <a:lnTo>
                    <a:pt x="1711" y="5398"/>
                  </a:lnTo>
                  <a:lnTo>
                    <a:pt x="1515" y="5911"/>
                  </a:lnTo>
                  <a:lnTo>
                    <a:pt x="1369" y="6399"/>
                  </a:lnTo>
                  <a:lnTo>
                    <a:pt x="1271" y="6839"/>
                  </a:lnTo>
                  <a:lnTo>
                    <a:pt x="1222" y="7230"/>
                  </a:lnTo>
                  <a:lnTo>
                    <a:pt x="1173" y="7620"/>
                  </a:lnTo>
                  <a:lnTo>
                    <a:pt x="1173" y="8011"/>
                  </a:lnTo>
                  <a:lnTo>
                    <a:pt x="1198" y="8817"/>
                  </a:lnTo>
                  <a:lnTo>
                    <a:pt x="1247" y="9989"/>
                  </a:lnTo>
                  <a:lnTo>
                    <a:pt x="1295" y="11162"/>
                  </a:lnTo>
                  <a:lnTo>
                    <a:pt x="1320" y="13238"/>
                  </a:lnTo>
                  <a:lnTo>
                    <a:pt x="1344" y="14728"/>
                  </a:lnTo>
                  <a:lnTo>
                    <a:pt x="1344" y="15314"/>
                  </a:lnTo>
                  <a:lnTo>
                    <a:pt x="1369" y="15533"/>
                  </a:lnTo>
                  <a:lnTo>
                    <a:pt x="1417" y="15704"/>
                  </a:lnTo>
                  <a:lnTo>
                    <a:pt x="1491" y="15827"/>
                  </a:lnTo>
                  <a:lnTo>
                    <a:pt x="1588" y="15924"/>
                  </a:lnTo>
                  <a:lnTo>
                    <a:pt x="1662" y="15998"/>
                  </a:lnTo>
                  <a:lnTo>
                    <a:pt x="1735" y="16022"/>
                  </a:lnTo>
                  <a:lnTo>
                    <a:pt x="1833" y="16046"/>
                  </a:lnTo>
                  <a:lnTo>
                    <a:pt x="1955" y="16046"/>
                  </a:lnTo>
                  <a:lnTo>
                    <a:pt x="2077" y="15998"/>
                  </a:lnTo>
                  <a:lnTo>
                    <a:pt x="2175" y="15949"/>
                  </a:lnTo>
                  <a:lnTo>
                    <a:pt x="2248" y="15875"/>
                  </a:lnTo>
                  <a:lnTo>
                    <a:pt x="2321" y="15802"/>
                  </a:lnTo>
                  <a:lnTo>
                    <a:pt x="2394" y="15680"/>
                  </a:lnTo>
                  <a:lnTo>
                    <a:pt x="2419" y="15533"/>
                  </a:lnTo>
                  <a:lnTo>
                    <a:pt x="2468" y="15387"/>
                  </a:lnTo>
                  <a:lnTo>
                    <a:pt x="3152" y="8548"/>
                  </a:lnTo>
                  <a:lnTo>
                    <a:pt x="3152" y="8451"/>
                  </a:lnTo>
                  <a:lnTo>
                    <a:pt x="3200" y="8280"/>
                  </a:lnTo>
                  <a:lnTo>
                    <a:pt x="3249" y="8182"/>
                  </a:lnTo>
                  <a:lnTo>
                    <a:pt x="3298" y="8084"/>
                  </a:lnTo>
                  <a:lnTo>
                    <a:pt x="3371" y="8011"/>
                  </a:lnTo>
                  <a:lnTo>
                    <a:pt x="3469" y="7987"/>
                  </a:lnTo>
                  <a:lnTo>
                    <a:pt x="3567" y="8011"/>
                  </a:lnTo>
                  <a:lnTo>
                    <a:pt x="3640" y="8084"/>
                  </a:lnTo>
                  <a:lnTo>
                    <a:pt x="3689" y="8182"/>
                  </a:lnTo>
                  <a:lnTo>
                    <a:pt x="3738" y="8280"/>
                  </a:lnTo>
                  <a:lnTo>
                    <a:pt x="3787" y="8451"/>
                  </a:lnTo>
                  <a:lnTo>
                    <a:pt x="3787" y="8548"/>
                  </a:lnTo>
                  <a:lnTo>
                    <a:pt x="4470" y="15387"/>
                  </a:lnTo>
                  <a:lnTo>
                    <a:pt x="4519" y="15533"/>
                  </a:lnTo>
                  <a:lnTo>
                    <a:pt x="4544" y="15680"/>
                  </a:lnTo>
                  <a:lnTo>
                    <a:pt x="4617" y="15802"/>
                  </a:lnTo>
                  <a:lnTo>
                    <a:pt x="4690" y="15875"/>
                  </a:lnTo>
                  <a:lnTo>
                    <a:pt x="4763" y="15949"/>
                  </a:lnTo>
                  <a:lnTo>
                    <a:pt x="4861" y="15998"/>
                  </a:lnTo>
                  <a:lnTo>
                    <a:pt x="4983" y="16046"/>
                  </a:lnTo>
                  <a:lnTo>
                    <a:pt x="5105" y="16046"/>
                  </a:lnTo>
                  <a:lnTo>
                    <a:pt x="5203" y="16022"/>
                  </a:lnTo>
                  <a:lnTo>
                    <a:pt x="5276" y="15998"/>
                  </a:lnTo>
                  <a:lnTo>
                    <a:pt x="5350" y="15924"/>
                  </a:lnTo>
                  <a:lnTo>
                    <a:pt x="5447" y="15827"/>
                  </a:lnTo>
                  <a:lnTo>
                    <a:pt x="5521" y="15704"/>
                  </a:lnTo>
                  <a:lnTo>
                    <a:pt x="5569" y="15533"/>
                  </a:lnTo>
                  <a:lnTo>
                    <a:pt x="5594" y="15314"/>
                  </a:lnTo>
                  <a:lnTo>
                    <a:pt x="5594" y="14728"/>
                  </a:lnTo>
                  <a:lnTo>
                    <a:pt x="5618" y="13238"/>
                  </a:lnTo>
                  <a:lnTo>
                    <a:pt x="5643" y="11162"/>
                  </a:lnTo>
                  <a:lnTo>
                    <a:pt x="5692" y="9989"/>
                  </a:lnTo>
                  <a:lnTo>
                    <a:pt x="5740" y="8817"/>
                  </a:lnTo>
                  <a:lnTo>
                    <a:pt x="5765" y="8011"/>
                  </a:lnTo>
                  <a:lnTo>
                    <a:pt x="5765" y="7620"/>
                  </a:lnTo>
                  <a:lnTo>
                    <a:pt x="5716" y="7230"/>
                  </a:lnTo>
                  <a:lnTo>
                    <a:pt x="5667" y="6839"/>
                  </a:lnTo>
                  <a:lnTo>
                    <a:pt x="5569" y="6399"/>
                  </a:lnTo>
                  <a:lnTo>
                    <a:pt x="5423" y="5911"/>
                  </a:lnTo>
                  <a:lnTo>
                    <a:pt x="5227" y="5398"/>
                  </a:lnTo>
                  <a:lnTo>
                    <a:pt x="5105" y="5032"/>
                  </a:lnTo>
                  <a:lnTo>
                    <a:pt x="5032" y="4738"/>
                  </a:lnTo>
                  <a:lnTo>
                    <a:pt x="5008" y="4445"/>
                  </a:lnTo>
                  <a:lnTo>
                    <a:pt x="4983" y="4201"/>
                  </a:lnTo>
                  <a:lnTo>
                    <a:pt x="5008" y="3981"/>
                  </a:lnTo>
                  <a:lnTo>
                    <a:pt x="5032" y="3786"/>
                  </a:lnTo>
                  <a:lnTo>
                    <a:pt x="5081" y="3420"/>
                  </a:lnTo>
                  <a:lnTo>
                    <a:pt x="5179" y="3346"/>
                  </a:lnTo>
                  <a:lnTo>
                    <a:pt x="5252" y="3273"/>
                  </a:lnTo>
                  <a:lnTo>
                    <a:pt x="5325" y="3175"/>
                  </a:lnTo>
                  <a:lnTo>
                    <a:pt x="5374" y="3078"/>
                  </a:lnTo>
                  <a:lnTo>
                    <a:pt x="5423" y="2882"/>
                  </a:lnTo>
                  <a:lnTo>
                    <a:pt x="5447" y="2687"/>
                  </a:lnTo>
                  <a:lnTo>
                    <a:pt x="5447" y="2492"/>
                  </a:lnTo>
                  <a:lnTo>
                    <a:pt x="5398" y="2296"/>
                  </a:lnTo>
                  <a:lnTo>
                    <a:pt x="5350" y="2150"/>
                  </a:lnTo>
                  <a:lnTo>
                    <a:pt x="5276" y="2052"/>
                  </a:lnTo>
                  <a:lnTo>
                    <a:pt x="5350" y="2125"/>
                  </a:lnTo>
                  <a:lnTo>
                    <a:pt x="5423" y="2247"/>
                  </a:lnTo>
                  <a:lnTo>
                    <a:pt x="5496" y="2394"/>
                  </a:lnTo>
                  <a:lnTo>
                    <a:pt x="5521" y="2540"/>
                  </a:lnTo>
                  <a:lnTo>
                    <a:pt x="5545" y="2711"/>
                  </a:lnTo>
                  <a:lnTo>
                    <a:pt x="5545" y="2907"/>
                  </a:lnTo>
                  <a:lnTo>
                    <a:pt x="5521" y="3102"/>
                  </a:lnTo>
                  <a:lnTo>
                    <a:pt x="5472" y="3298"/>
                  </a:lnTo>
                  <a:lnTo>
                    <a:pt x="5569" y="3664"/>
                  </a:lnTo>
                  <a:lnTo>
                    <a:pt x="5643" y="4103"/>
                  </a:lnTo>
                  <a:lnTo>
                    <a:pt x="5789" y="5105"/>
                  </a:lnTo>
                  <a:lnTo>
                    <a:pt x="5911" y="6106"/>
                  </a:lnTo>
                  <a:lnTo>
                    <a:pt x="5936" y="6521"/>
                  </a:lnTo>
                  <a:lnTo>
                    <a:pt x="5960" y="6888"/>
                  </a:lnTo>
                  <a:lnTo>
                    <a:pt x="5985" y="7181"/>
                  </a:lnTo>
                  <a:lnTo>
                    <a:pt x="6009" y="7327"/>
                  </a:lnTo>
                  <a:lnTo>
                    <a:pt x="6058" y="7425"/>
                  </a:lnTo>
                  <a:lnTo>
                    <a:pt x="6131" y="7523"/>
                  </a:lnTo>
                  <a:lnTo>
                    <a:pt x="6204" y="7596"/>
                  </a:lnTo>
                  <a:lnTo>
                    <a:pt x="6302" y="7645"/>
                  </a:lnTo>
                  <a:lnTo>
                    <a:pt x="6522" y="7645"/>
                  </a:lnTo>
                  <a:lnTo>
                    <a:pt x="6620" y="7596"/>
                  </a:lnTo>
                  <a:lnTo>
                    <a:pt x="6693" y="7523"/>
                  </a:lnTo>
                  <a:lnTo>
                    <a:pt x="6766" y="7425"/>
                  </a:lnTo>
                  <a:lnTo>
                    <a:pt x="6839" y="7327"/>
                  </a:lnTo>
                  <a:lnTo>
                    <a:pt x="6888" y="7181"/>
                  </a:lnTo>
                  <a:lnTo>
                    <a:pt x="6913" y="7034"/>
                  </a:lnTo>
                  <a:lnTo>
                    <a:pt x="6937" y="6888"/>
                  </a:lnTo>
                  <a:lnTo>
                    <a:pt x="6937" y="6204"/>
                  </a:lnTo>
                  <a:lnTo>
                    <a:pt x="6913" y="5544"/>
                  </a:lnTo>
                  <a:lnTo>
                    <a:pt x="6864" y="4909"/>
                  </a:lnTo>
                  <a:lnTo>
                    <a:pt x="6791" y="4323"/>
                  </a:lnTo>
                  <a:lnTo>
                    <a:pt x="6717" y="3737"/>
                  </a:lnTo>
                  <a:lnTo>
                    <a:pt x="6620" y="3200"/>
                  </a:lnTo>
                  <a:lnTo>
                    <a:pt x="6497" y="2711"/>
                  </a:lnTo>
                  <a:lnTo>
                    <a:pt x="6351" y="2223"/>
                  </a:lnTo>
                  <a:lnTo>
                    <a:pt x="6180" y="1808"/>
                  </a:lnTo>
                  <a:lnTo>
                    <a:pt x="5985" y="1417"/>
                  </a:lnTo>
                  <a:lnTo>
                    <a:pt x="5765" y="1075"/>
                  </a:lnTo>
                  <a:lnTo>
                    <a:pt x="5496" y="758"/>
                  </a:lnTo>
                  <a:lnTo>
                    <a:pt x="5227" y="489"/>
                  </a:lnTo>
                  <a:lnTo>
                    <a:pt x="4910" y="293"/>
                  </a:lnTo>
                  <a:lnTo>
                    <a:pt x="4763" y="196"/>
                  </a:lnTo>
                  <a:lnTo>
                    <a:pt x="4592" y="123"/>
                  </a:lnTo>
                  <a:lnTo>
                    <a:pt x="4397" y="49"/>
                  </a:lnTo>
                  <a:lnTo>
                    <a:pt x="4202" y="0"/>
                  </a:lnTo>
                  <a:lnTo>
                    <a:pt x="4031" y="98"/>
                  </a:lnTo>
                  <a:lnTo>
                    <a:pt x="3860" y="147"/>
                  </a:lnTo>
                  <a:lnTo>
                    <a:pt x="3664" y="196"/>
                  </a:lnTo>
                  <a:lnTo>
                    <a:pt x="3469" y="220"/>
                  </a:lnTo>
                  <a:lnTo>
                    <a:pt x="3274" y="196"/>
                  </a:lnTo>
                  <a:lnTo>
                    <a:pt x="3078" y="147"/>
                  </a:lnTo>
                  <a:lnTo>
                    <a:pt x="2907" y="98"/>
                  </a:lnTo>
                  <a:lnTo>
                    <a:pt x="27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</p:grpSp>
      <p:grpSp>
        <p:nvGrpSpPr>
          <p:cNvPr id="114" name="Shape 584"/>
          <p:cNvGrpSpPr/>
          <p:nvPr/>
        </p:nvGrpSpPr>
        <p:grpSpPr>
          <a:xfrm>
            <a:off x="2747872" y="3727321"/>
            <a:ext cx="379128" cy="946527"/>
            <a:chOff x="3386850" y="2264625"/>
            <a:chExt cx="203950" cy="509250"/>
          </a:xfrm>
          <a:solidFill>
            <a:schemeClr val="bg1"/>
          </a:solidFill>
        </p:grpSpPr>
        <p:sp>
          <p:nvSpPr>
            <p:cNvPr id="115" name="Shape 585"/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0" t="0" r="0" b="0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  <p:sp>
          <p:nvSpPr>
            <p:cNvPr id="116" name="Shape 586"/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0" t="0" r="0" b="0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</p:grpSp>
      <p:grpSp>
        <p:nvGrpSpPr>
          <p:cNvPr id="117" name="Shape 590"/>
          <p:cNvGrpSpPr/>
          <p:nvPr/>
        </p:nvGrpSpPr>
        <p:grpSpPr>
          <a:xfrm>
            <a:off x="2416152" y="3747398"/>
            <a:ext cx="320009" cy="930429"/>
            <a:chOff x="4076175" y="2267050"/>
            <a:chExt cx="173450" cy="504375"/>
          </a:xfrm>
          <a:solidFill>
            <a:schemeClr val="bg1"/>
          </a:solidFill>
        </p:grpSpPr>
        <p:sp>
          <p:nvSpPr>
            <p:cNvPr id="118" name="Shape 591"/>
            <p:cNvSpPr/>
            <p:nvPr/>
          </p:nvSpPr>
          <p:spPr>
            <a:xfrm>
              <a:off x="4122600" y="2267050"/>
              <a:ext cx="80600" cy="91625"/>
            </a:xfrm>
            <a:custGeom>
              <a:avLst/>
              <a:gdLst/>
              <a:ahLst/>
              <a:cxnLst/>
              <a:rect l="0" t="0" r="0" b="0"/>
              <a:pathLst>
                <a:path w="3224" h="3665" extrusionOk="0">
                  <a:moveTo>
                    <a:pt x="1441" y="1"/>
                  </a:moveTo>
                  <a:lnTo>
                    <a:pt x="1295" y="25"/>
                  </a:lnTo>
                  <a:lnTo>
                    <a:pt x="1124" y="74"/>
                  </a:lnTo>
                  <a:lnTo>
                    <a:pt x="977" y="123"/>
                  </a:lnTo>
                  <a:lnTo>
                    <a:pt x="855" y="172"/>
                  </a:lnTo>
                  <a:lnTo>
                    <a:pt x="708" y="245"/>
                  </a:lnTo>
                  <a:lnTo>
                    <a:pt x="586" y="343"/>
                  </a:lnTo>
                  <a:lnTo>
                    <a:pt x="464" y="441"/>
                  </a:lnTo>
                  <a:lnTo>
                    <a:pt x="366" y="563"/>
                  </a:lnTo>
                  <a:lnTo>
                    <a:pt x="269" y="685"/>
                  </a:lnTo>
                  <a:lnTo>
                    <a:pt x="195" y="831"/>
                  </a:lnTo>
                  <a:lnTo>
                    <a:pt x="122" y="978"/>
                  </a:lnTo>
                  <a:lnTo>
                    <a:pt x="73" y="1124"/>
                  </a:lnTo>
                  <a:lnTo>
                    <a:pt x="25" y="1295"/>
                  </a:lnTo>
                  <a:lnTo>
                    <a:pt x="0" y="1466"/>
                  </a:lnTo>
                  <a:lnTo>
                    <a:pt x="0" y="1662"/>
                  </a:lnTo>
                  <a:lnTo>
                    <a:pt x="0" y="1833"/>
                  </a:lnTo>
                  <a:lnTo>
                    <a:pt x="25" y="2028"/>
                  </a:lnTo>
                  <a:lnTo>
                    <a:pt x="73" y="2223"/>
                  </a:lnTo>
                  <a:lnTo>
                    <a:pt x="122" y="2394"/>
                  </a:lnTo>
                  <a:lnTo>
                    <a:pt x="195" y="2565"/>
                  </a:lnTo>
                  <a:lnTo>
                    <a:pt x="269" y="2736"/>
                  </a:lnTo>
                  <a:lnTo>
                    <a:pt x="366" y="2883"/>
                  </a:lnTo>
                  <a:lnTo>
                    <a:pt x="464" y="3029"/>
                  </a:lnTo>
                  <a:lnTo>
                    <a:pt x="586" y="3176"/>
                  </a:lnTo>
                  <a:lnTo>
                    <a:pt x="708" y="3298"/>
                  </a:lnTo>
                  <a:lnTo>
                    <a:pt x="855" y="3396"/>
                  </a:lnTo>
                  <a:lnTo>
                    <a:pt x="977" y="3493"/>
                  </a:lnTo>
                  <a:lnTo>
                    <a:pt x="1124" y="3567"/>
                  </a:lnTo>
                  <a:lnTo>
                    <a:pt x="1295" y="3616"/>
                  </a:lnTo>
                  <a:lnTo>
                    <a:pt x="1441" y="3640"/>
                  </a:lnTo>
                  <a:lnTo>
                    <a:pt x="1612" y="3664"/>
                  </a:lnTo>
                  <a:lnTo>
                    <a:pt x="1783" y="3640"/>
                  </a:lnTo>
                  <a:lnTo>
                    <a:pt x="1930" y="3616"/>
                  </a:lnTo>
                  <a:lnTo>
                    <a:pt x="2100" y="3567"/>
                  </a:lnTo>
                  <a:lnTo>
                    <a:pt x="2247" y="3493"/>
                  </a:lnTo>
                  <a:lnTo>
                    <a:pt x="2369" y="3396"/>
                  </a:lnTo>
                  <a:lnTo>
                    <a:pt x="2516" y="3298"/>
                  </a:lnTo>
                  <a:lnTo>
                    <a:pt x="2638" y="3176"/>
                  </a:lnTo>
                  <a:lnTo>
                    <a:pt x="2760" y="3029"/>
                  </a:lnTo>
                  <a:lnTo>
                    <a:pt x="2858" y="2883"/>
                  </a:lnTo>
                  <a:lnTo>
                    <a:pt x="2955" y="2736"/>
                  </a:lnTo>
                  <a:lnTo>
                    <a:pt x="3029" y="2565"/>
                  </a:lnTo>
                  <a:lnTo>
                    <a:pt x="3102" y="2394"/>
                  </a:lnTo>
                  <a:lnTo>
                    <a:pt x="3151" y="2223"/>
                  </a:lnTo>
                  <a:lnTo>
                    <a:pt x="3200" y="2028"/>
                  </a:lnTo>
                  <a:lnTo>
                    <a:pt x="3224" y="1833"/>
                  </a:lnTo>
                  <a:lnTo>
                    <a:pt x="3224" y="1662"/>
                  </a:lnTo>
                  <a:lnTo>
                    <a:pt x="3224" y="1466"/>
                  </a:lnTo>
                  <a:lnTo>
                    <a:pt x="3200" y="1295"/>
                  </a:lnTo>
                  <a:lnTo>
                    <a:pt x="3151" y="1124"/>
                  </a:lnTo>
                  <a:lnTo>
                    <a:pt x="3102" y="978"/>
                  </a:lnTo>
                  <a:lnTo>
                    <a:pt x="3029" y="831"/>
                  </a:lnTo>
                  <a:lnTo>
                    <a:pt x="2955" y="685"/>
                  </a:lnTo>
                  <a:lnTo>
                    <a:pt x="2858" y="563"/>
                  </a:lnTo>
                  <a:lnTo>
                    <a:pt x="2760" y="441"/>
                  </a:lnTo>
                  <a:lnTo>
                    <a:pt x="2638" y="343"/>
                  </a:lnTo>
                  <a:lnTo>
                    <a:pt x="2516" y="245"/>
                  </a:lnTo>
                  <a:lnTo>
                    <a:pt x="2369" y="172"/>
                  </a:lnTo>
                  <a:lnTo>
                    <a:pt x="2247" y="123"/>
                  </a:lnTo>
                  <a:lnTo>
                    <a:pt x="2100" y="74"/>
                  </a:lnTo>
                  <a:lnTo>
                    <a:pt x="1930" y="25"/>
                  </a:lnTo>
                  <a:lnTo>
                    <a:pt x="17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  <p:sp>
          <p:nvSpPr>
            <p:cNvPr id="119" name="Shape 592"/>
            <p:cNvSpPr/>
            <p:nvPr/>
          </p:nvSpPr>
          <p:spPr>
            <a:xfrm>
              <a:off x="4076175" y="2370250"/>
              <a:ext cx="173450" cy="401175"/>
            </a:xfrm>
            <a:custGeom>
              <a:avLst/>
              <a:gdLst/>
              <a:ahLst/>
              <a:cxnLst/>
              <a:rect l="0" t="0" r="0" b="0"/>
              <a:pathLst>
                <a:path w="6938" h="16047" extrusionOk="0">
                  <a:moveTo>
                    <a:pt x="2736" y="0"/>
                  </a:moveTo>
                  <a:lnTo>
                    <a:pt x="2541" y="49"/>
                  </a:lnTo>
                  <a:lnTo>
                    <a:pt x="2346" y="123"/>
                  </a:lnTo>
                  <a:lnTo>
                    <a:pt x="2175" y="196"/>
                  </a:lnTo>
                  <a:lnTo>
                    <a:pt x="2028" y="293"/>
                  </a:lnTo>
                  <a:lnTo>
                    <a:pt x="1711" y="489"/>
                  </a:lnTo>
                  <a:lnTo>
                    <a:pt x="1442" y="758"/>
                  </a:lnTo>
                  <a:lnTo>
                    <a:pt x="1173" y="1075"/>
                  </a:lnTo>
                  <a:lnTo>
                    <a:pt x="953" y="1417"/>
                  </a:lnTo>
                  <a:lnTo>
                    <a:pt x="758" y="1808"/>
                  </a:lnTo>
                  <a:lnTo>
                    <a:pt x="587" y="2223"/>
                  </a:lnTo>
                  <a:lnTo>
                    <a:pt x="441" y="2711"/>
                  </a:lnTo>
                  <a:lnTo>
                    <a:pt x="318" y="3200"/>
                  </a:lnTo>
                  <a:lnTo>
                    <a:pt x="221" y="3737"/>
                  </a:lnTo>
                  <a:lnTo>
                    <a:pt x="147" y="4323"/>
                  </a:lnTo>
                  <a:lnTo>
                    <a:pt x="74" y="4909"/>
                  </a:lnTo>
                  <a:lnTo>
                    <a:pt x="25" y="5544"/>
                  </a:lnTo>
                  <a:lnTo>
                    <a:pt x="1" y="6204"/>
                  </a:lnTo>
                  <a:lnTo>
                    <a:pt x="1" y="6888"/>
                  </a:lnTo>
                  <a:lnTo>
                    <a:pt x="25" y="7034"/>
                  </a:lnTo>
                  <a:lnTo>
                    <a:pt x="50" y="7181"/>
                  </a:lnTo>
                  <a:lnTo>
                    <a:pt x="99" y="7327"/>
                  </a:lnTo>
                  <a:lnTo>
                    <a:pt x="172" y="7425"/>
                  </a:lnTo>
                  <a:lnTo>
                    <a:pt x="245" y="7523"/>
                  </a:lnTo>
                  <a:lnTo>
                    <a:pt x="318" y="7596"/>
                  </a:lnTo>
                  <a:lnTo>
                    <a:pt x="416" y="7645"/>
                  </a:lnTo>
                  <a:lnTo>
                    <a:pt x="636" y="7645"/>
                  </a:lnTo>
                  <a:lnTo>
                    <a:pt x="734" y="7596"/>
                  </a:lnTo>
                  <a:lnTo>
                    <a:pt x="807" y="7523"/>
                  </a:lnTo>
                  <a:lnTo>
                    <a:pt x="880" y="7425"/>
                  </a:lnTo>
                  <a:lnTo>
                    <a:pt x="929" y="7327"/>
                  </a:lnTo>
                  <a:lnTo>
                    <a:pt x="953" y="7181"/>
                  </a:lnTo>
                  <a:lnTo>
                    <a:pt x="978" y="6888"/>
                  </a:lnTo>
                  <a:lnTo>
                    <a:pt x="1002" y="6521"/>
                  </a:lnTo>
                  <a:lnTo>
                    <a:pt x="1027" y="6106"/>
                  </a:lnTo>
                  <a:lnTo>
                    <a:pt x="1149" y="5105"/>
                  </a:lnTo>
                  <a:lnTo>
                    <a:pt x="1295" y="4103"/>
                  </a:lnTo>
                  <a:lnTo>
                    <a:pt x="1369" y="3664"/>
                  </a:lnTo>
                  <a:lnTo>
                    <a:pt x="1466" y="3298"/>
                  </a:lnTo>
                  <a:lnTo>
                    <a:pt x="1417" y="3102"/>
                  </a:lnTo>
                  <a:lnTo>
                    <a:pt x="1393" y="2907"/>
                  </a:lnTo>
                  <a:lnTo>
                    <a:pt x="1393" y="2711"/>
                  </a:lnTo>
                  <a:lnTo>
                    <a:pt x="1417" y="2540"/>
                  </a:lnTo>
                  <a:lnTo>
                    <a:pt x="1442" y="2394"/>
                  </a:lnTo>
                  <a:lnTo>
                    <a:pt x="1515" y="2247"/>
                  </a:lnTo>
                  <a:lnTo>
                    <a:pt x="1588" y="2125"/>
                  </a:lnTo>
                  <a:lnTo>
                    <a:pt x="1662" y="2052"/>
                  </a:lnTo>
                  <a:lnTo>
                    <a:pt x="1588" y="2150"/>
                  </a:lnTo>
                  <a:lnTo>
                    <a:pt x="1540" y="2296"/>
                  </a:lnTo>
                  <a:lnTo>
                    <a:pt x="1491" y="2492"/>
                  </a:lnTo>
                  <a:lnTo>
                    <a:pt x="1491" y="2687"/>
                  </a:lnTo>
                  <a:lnTo>
                    <a:pt x="1515" y="2882"/>
                  </a:lnTo>
                  <a:lnTo>
                    <a:pt x="1564" y="3078"/>
                  </a:lnTo>
                  <a:lnTo>
                    <a:pt x="1613" y="3175"/>
                  </a:lnTo>
                  <a:lnTo>
                    <a:pt x="1686" y="3273"/>
                  </a:lnTo>
                  <a:lnTo>
                    <a:pt x="1759" y="3346"/>
                  </a:lnTo>
                  <a:lnTo>
                    <a:pt x="1857" y="3420"/>
                  </a:lnTo>
                  <a:lnTo>
                    <a:pt x="1906" y="3786"/>
                  </a:lnTo>
                  <a:lnTo>
                    <a:pt x="1930" y="3981"/>
                  </a:lnTo>
                  <a:lnTo>
                    <a:pt x="1955" y="4201"/>
                  </a:lnTo>
                  <a:lnTo>
                    <a:pt x="1930" y="4445"/>
                  </a:lnTo>
                  <a:lnTo>
                    <a:pt x="1906" y="4738"/>
                  </a:lnTo>
                  <a:lnTo>
                    <a:pt x="1833" y="5032"/>
                  </a:lnTo>
                  <a:lnTo>
                    <a:pt x="1711" y="5398"/>
                  </a:lnTo>
                  <a:lnTo>
                    <a:pt x="1515" y="5911"/>
                  </a:lnTo>
                  <a:lnTo>
                    <a:pt x="1369" y="6399"/>
                  </a:lnTo>
                  <a:lnTo>
                    <a:pt x="1271" y="6839"/>
                  </a:lnTo>
                  <a:lnTo>
                    <a:pt x="1222" y="7230"/>
                  </a:lnTo>
                  <a:lnTo>
                    <a:pt x="1173" y="7620"/>
                  </a:lnTo>
                  <a:lnTo>
                    <a:pt x="1173" y="8011"/>
                  </a:lnTo>
                  <a:lnTo>
                    <a:pt x="1198" y="8817"/>
                  </a:lnTo>
                  <a:lnTo>
                    <a:pt x="1247" y="9989"/>
                  </a:lnTo>
                  <a:lnTo>
                    <a:pt x="1295" y="11162"/>
                  </a:lnTo>
                  <a:lnTo>
                    <a:pt x="1320" y="13238"/>
                  </a:lnTo>
                  <a:lnTo>
                    <a:pt x="1344" y="14728"/>
                  </a:lnTo>
                  <a:lnTo>
                    <a:pt x="1344" y="15314"/>
                  </a:lnTo>
                  <a:lnTo>
                    <a:pt x="1369" y="15533"/>
                  </a:lnTo>
                  <a:lnTo>
                    <a:pt x="1417" y="15704"/>
                  </a:lnTo>
                  <a:lnTo>
                    <a:pt x="1491" y="15827"/>
                  </a:lnTo>
                  <a:lnTo>
                    <a:pt x="1588" y="15924"/>
                  </a:lnTo>
                  <a:lnTo>
                    <a:pt x="1662" y="15998"/>
                  </a:lnTo>
                  <a:lnTo>
                    <a:pt x="1735" y="16022"/>
                  </a:lnTo>
                  <a:lnTo>
                    <a:pt x="1833" y="16046"/>
                  </a:lnTo>
                  <a:lnTo>
                    <a:pt x="1955" y="16046"/>
                  </a:lnTo>
                  <a:lnTo>
                    <a:pt x="2077" y="15998"/>
                  </a:lnTo>
                  <a:lnTo>
                    <a:pt x="2175" y="15949"/>
                  </a:lnTo>
                  <a:lnTo>
                    <a:pt x="2248" y="15875"/>
                  </a:lnTo>
                  <a:lnTo>
                    <a:pt x="2321" y="15802"/>
                  </a:lnTo>
                  <a:lnTo>
                    <a:pt x="2394" y="15680"/>
                  </a:lnTo>
                  <a:lnTo>
                    <a:pt x="2419" y="15533"/>
                  </a:lnTo>
                  <a:lnTo>
                    <a:pt x="2468" y="15387"/>
                  </a:lnTo>
                  <a:lnTo>
                    <a:pt x="3152" y="8548"/>
                  </a:lnTo>
                  <a:lnTo>
                    <a:pt x="3152" y="8451"/>
                  </a:lnTo>
                  <a:lnTo>
                    <a:pt x="3200" y="8280"/>
                  </a:lnTo>
                  <a:lnTo>
                    <a:pt x="3249" y="8182"/>
                  </a:lnTo>
                  <a:lnTo>
                    <a:pt x="3298" y="8084"/>
                  </a:lnTo>
                  <a:lnTo>
                    <a:pt x="3371" y="8011"/>
                  </a:lnTo>
                  <a:lnTo>
                    <a:pt x="3469" y="7987"/>
                  </a:lnTo>
                  <a:lnTo>
                    <a:pt x="3567" y="8011"/>
                  </a:lnTo>
                  <a:lnTo>
                    <a:pt x="3640" y="8084"/>
                  </a:lnTo>
                  <a:lnTo>
                    <a:pt x="3689" y="8182"/>
                  </a:lnTo>
                  <a:lnTo>
                    <a:pt x="3738" y="8280"/>
                  </a:lnTo>
                  <a:lnTo>
                    <a:pt x="3787" y="8451"/>
                  </a:lnTo>
                  <a:lnTo>
                    <a:pt x="3787" y="8548"/>
                  </a:lnTo>
                  <a:lnTo>
                    <a:pt x="4470" y="15387"/>
                  </a:lnTo>
                  <a:lnTo>
                    <a:pt x="4519" y="15533"/>
                  </a:lnTo>
                  <a:lnTo>
                    <a:pt x="4544" y="15680"/>
                  </a:lnTo>
                  <a:lnTo>
                    <a:pt x="4617" y="15802"/>
                  </a:lnTo>
                  <a:lnTo>
                    <a:pt x="4690" y="15875"/>
                  </a:lnTo>
                  <a:lnTo>
                    <a:pt x="4763" y="15949"/>
                  </a:lnTo>
                  <a:lnTo>
                    <a:pt x="4861" y="15998"/>
                  </a:lnTo>
                  <a:lnTo>
                    <a:pt x="4983" y="16046"/>
                  </a:lnTo>
                  <a:lnTo>
                    <a:pt x="5105" y="16046"/>
                  </a:lnTo>
                  <a:lnTo>
                    <a:pt x="5203" y="16022"/>
                  </a:lnTo>
                  <a:lnTo>
                    <a:pt x="5276" y="15998"/>
                  </a:lnTo>
                  <a:lnTo>
                    <a:pt x="5350" y="15924"/>
                  </a:lnTo>
                  <a:lnTo>
                    <a:pt x="5447" y="15827"/>
                  </a:lnTo>
                  <a:lnTo>
                    <a:pt x="5521" y="15704"/>
                  </a:lnTo>
                  <a:lnTo>
                    <a:pt x="5569" y="15533"/>
                  </a:lnTo>
                  <a:lnTo>
                    <a:pt x="5594" y="15314"/>
                  </a:lnTo>
                  <a:lnTo>
                    <a:pt x="5594" y="14728"/>
                  </a:lnTo>
                  <a:lnTo>
                    <a:pt x="5618" y="13238"/>
                  </a:lnTo>
                  <a:lnTo>
                    <a:pt x="5643" y="11162"/>
                  </a:lnTo>
                  <a:lnTo>
                    <a:pt x="5692" y="9989"/>
                  </a:lnTo>
                  <a:lnTo>
                    <a:pt x="5740" y="8817"/>
                  </a:lnTo>
                  <a:lnTo>
                    <a:pt x="5765" y="8011"/>
                  </a:lnTo>
                  <a:lnTo>
                    <a:pt x="5765" y="7620"/>
                  </a:lnTo>
                  <a:lnTo>
                    <a:pt x="5716" y="7230"/>
                  </a:lnTo>
                  <a:lnTo>
                    <a:pt x="5667" y="6839"/>
                  </a:lnTo>
                  <a:lnTo>
                    <a:pt x="5569" y="6399"/>
                  </a:lnTo>
                  <a:lnTo>
                    <a:pt x="5423" y="5911"/>
                  </a:lnTo>
                  <a:lnTo>
                    <a:pt x="5227" y="5398"/>
                  </a:lnTo>
                  <a:lnTo>
                    <a:pt x="5105" y="5032"/>
                  </a:lnTo>
                  <a:lnTo>
                    <a:pt x="5032" y="4738"/>
                  </a:lnTo>
                  <a:lnTo>
                    <a:pt x="5008" y="4445"/>
                  </a:lnTo>
                  <a:lnTo>
                    <a:pt x="4983" y="4201"/>
                  </a:lnTo>
                  <a:lnTo>
                    <a:pt x="5008" y="3981"/>
                  </a:lnTo>
                  <a:lnTo>
                    <a:pt x="5032" y="3786"/>
                  </a:lnTo>
                  <a:lnTo>
                    <a:pt x="5081" y="3420"/>
                  </a:lnTo>
                  <a:lnTo>
                    <a:pt x="5179" y="3346"/>
                  </a:lnTo>
                  <a:lnTo>
                    <a:pt x="5252" y="3273"/>
                  </a:lnTo>
                  <a:lnTo>
                    <a:pt x="5325" y="3175"/>
                  </a:lnTo>
                  <a:lnTo>
                    <a:pt x="5374" y="3078"/>
                  </a:lnTo>
                  <a:lnTo>
                    <a:pt x="5423" y="2882"/>
                  </a:lnTo>
                  <a:lnTo>
                    <a:pt x="5447" y="2687"/>
                  </a:lnTo>
                  <a:lnTo>
                    <a:pt x="5447" y="2492"/>
                  </a:lnTo>
                  <a:lnTo>
                    <a:pt x="5398" y="2296"/>
                  </a:lnTo>
                  <a:lnTo>
                    <a:pt x="5350" y="2150"/>
                  </a:lnTo>
                  <a:lnTo>
                    <a:pt x="5276" y="2052"/>
                  </a:lnTo>
                  <a:lnTo>
                    <a:pt x="5350" y="2125"/>
                  </a:lnTo>
                  <a:lnTo>
                    <a:pt x="5423" y="2247"/>
                  </a:lnTo>
                  <a:lnTo>
                    <a:pt x="5496" y="2394"/>
                  </a:lnTo>
                  <a:lnTo>
                    <a:pt x="5521" y="2540"/>
                  </a:lnTo>
                  <a:lnTo>
                    <a:pt x="5545" y="2711"/>
                  </a:lnTo>
                  <a:lnTo>
                    <a:pt x="5545" y="2907"/>
                  </a:lnTo>
                  <a:lnTo>
                    <a:pt x="5521" y="3102"/>
                  </a:lnTo>
                  <a:lnTo>
                    <a:pt x="5472" y="3298"/>
                  </a:lnTo>
                  <a:lnTo>
                    <a:pt x="5569" y="3664"/>
                  </a:lnTo>
                  <a:lnTo>
                    <a:pt x="5643" y="4103"/>
                  </a:lnTo>
                  <a:lnTo>
                    <a:pt x="5789" y="5105"/>
                  </a:lnTo>
                  <a:lnTo>
                    <a:pt x="5911" y="6106"/>
                  </a:lnTo>
                  <a:lnTo>
                    <a:pt x="5936" y="6521"/>
                  </a:lnTo>
                  <a:lnTo>
                    <a:pt x="5960" y="6888"/>
                  </a:lnTo>
                  <a:lnTo>
                    <a:pt x="5985" y="7181"/>
                  </a:lnTo>
                  <a:lnTo>
                    <a:pt x="6009" y="7327"/>
                  </a:lnTo>
                  <a:lnTo>
                    <a:pt x="6058" y="7425"/>
                  </a:lnTo>
                  <a:lnTo>
                    <a:pt x="6131" y="7523"/>
                  </a:lnTo>
                  <a:lnTo>
                    <a:pt x="6204" y="7596"/>
                  </a:lnTo>
                  <a:lnTo>
                    <a:pt x="6302" y="7645"/>
                  </a:lnTo>
                  <a:lnTo>
                    <a:pt x="6522" y="7645"/>
                  </a:lnTo>
                  <a:lnTo>
                    <a:pt x="6620" y="7596"/>
                  </a:lnTo>
                  <a:lnTo>
                    <a:pt x="6693" y="7523"/>
                  </a:lnTo>
                  <a:lnTo>
                    <a:pt x="6766" y="7425"/>
                  </a:lnTo>
                  <a:lnTo>
                    <a:pt x="6839" y="7327"/>
                  </a:lnTo>
                  <a:lnTo>
                    <a:pt x="6888" y="7181"/>
                  </a:lnTo>
                  <a:lnTo>
                    <a:pt x="6913" y="7034"/>
                  </a:lnTo>
                  <a:lnTo>
                    <a:pt x="6937" y="6888"/>
                  </a:lnTo>
                  <a:lnTo>
                    <a:pt x="6937" y="6204"/>
                  </a:lnTo>
                  <a:lnTo>
                    <a:pt x="6913" y="5544"/>
                  </a:lnTo>
                  <a:lnTo>
                    <a:pt x="6864" y="4909"/>
                  </a:lnTo>
                  <a:lnTo>
                    <a:pt x="6791" y="4323"/>
                  </a:lnTo>
                  <a:lnTo>
                    <a:pt x="6717" y="3737"/>
                  </a:lnTo>
                  <a:lnTo>
                    <a:pt x="6620" y="3200"/>
                  </a:lnTo>
                  <a:lnTo>
                    <a:pt x="6497" y="2711"/>
                  </a:lnTo>
                  <a:lnTo>
                    <a:pt x="6351" y="2223"/>
                  </a:lnTo>
                  <a:lnTo>
                    <a:pt x="6180" y="1808"/>
                  </a:lnTo>
                  <a:lnTo>
                    <a:pt x="5985" y="1417"/>
                  </a:lnTo>
                  <a:lnTo>
                    <a:pt x="5765" y="1075"/>
                  </a:lnTo>
                  <a:lnTo>
                    <a:pt x="5496" y="758"/>
                  </a:lnTo>
                  <a:lnTo>
                    <a:pt x="5227" y="489"/>
                  </a:lnTo>
                  <a:lnTo>
                    <a:pt x="4910" y="293"/>
                  </a:lnTo>
                  <a:lnTo>
                    <a:pt x="4763" y="196"/>
                  </a:lnTo>
                  <a:lnTo>
                    <a:pt x="4592" y="123"/>
                  </a:lnTo>
                  <a:lnTo>
                    <a:pt x="4397" y="49"/>
                  </a:lnTo>
                  <a:lnTo>
                    <a:pt x="4202" y="0"/>
                  </a:lnTo>
                  <a:lnTo>
                    <a:pt x="4031" y="98"/>
                  </a:lnTo>
                  <a:lnTo>
                    <a:pt x="3860" y="147"/>
                  </a:lnTo>
                  <a:lnTo>
                    <a:pt x="3664" y="196"/>
                  </a:lnTo>
                  <a:lnTo>
                    <a:pt x="3469" y="220"/>
                  </a:lnTo>
                  <a:lnTo>
                    <a:pt x="3274" y="196"/>
                  </a:lnTo>
                  <a:lnTo>
                    <a:pt x="3078" y="147"/>
                  </a:lnTo>
                  <a:lnTo>
                    <a:pt x="2907" y="98"/>
                  </a:lnTo>
                  <a:lnTo>
                    <a:pt x="27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</p:grpSp>
      <p:grpSp>
        <p:nvGrpSpPr>
          <p:cNvPr id="120" name="Shape 584"/>
          <p:cNvGrpSpPr/>
          <p:nvPr/>
        </p:nvGrpSpPr>
        <p:grpSpPr>
          <a:xfrm>
            <a:off x="3471140" y="3735447"/>
            <a:ext cx="379128" cy="946527"/>
            <a:chOff x="3386850" y="2264625"/>
            <a:chExt cx="203950" cy="509250"/>
          </a:xfrm>
          <a:solidFill>
            <a:schemeClr val="bg1"/>
          </a:solidFill>
        </p:grpSpPr>
        <p:sp>
          <p:nvSpPr>
            <p:cNvPr id="121" name="Shape 585"/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0" t="0" r="0" b="0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  <p:sp>
          <p:nvSpPr>
            <p:cNvPr id="122" name="Shape 586"/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0" t="0" r="0" b="0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</p:grpSp>
      <p:grpSp>
        <p:nvGrpSpPr>
          <p:cNvPr id="123" name="Shape 590"/>
          <p:cNvGrpSpPr/>
          <p:nvPr/>
        </p:nvGrpSpPr>
        <p:grpSpPr>
          <a:xfrm>
            <a:off x="3139420" y="3747904"/>
            <a:ext cx="320009" cy="930429"/>
            <a:chOff x="4076175" y="2267050"/>
            <a:chExt cx="173450" cy="504375"/>
          </a:xfrm>
          <a:solidFill>
            <a:schemeClr val="bg1"/>
          </a:solidFill>
        </p:grpSpPr>
        <p:sp>
          <p:nvSpPr>
            <p:cNvPr id="124" name="Shape 591"/>
            <p:cNvSpPr/>
            <p:nvPr/>
          </p:nvSpPr>
          <p:spPr>
            <a:xfrm>
              <a:off x="4122600" y="2267050"/>
              <a:ext cx="80600" cy="91625"/>
            </a:xfrm>
            <a:custGeom>
              <a:avLst/>
              <a:gdLst/>
              <a:ahLst/>
              <a:cxnLst/>
              <a:rect l="0" t="0" r="0" b="0"/>
              <a:pathLst>
                <a:path w="3224" h="3665" extrusionOk="0">
                  <a:moveTo>
                    <a:pt x="1441" y="1"/>
                  </a:moveTo>
                  <a:lnTo>
                    <a:pt x="1295" y="25"/>
                  </a:lnTo>
                  <a:lnTo>
                    <a:pt x="1124" y="74"/>
                  </a:lnTo>
                  <a:lnTo>
                    <a:pt x="977" y="123"/>
                  </a:lnTo>
                  <a:lnTo>
                    <a:pt x="855" y="172"/>
                  </a:lnTo>
                  <a:lnTo>
                    <a:pt x="708" y="245"/>
                  </a:lnTo>
                  <a:lnTo>
                    <a:pt x="586" y="343"/>
                  </a:lnTo>
                  <a:lnTo>
                    <a:pt x="464" y="441"/>
                  </a:lnTo>
                  <a:lnTo>
                    <a:pt x="366" y="563"/>
                  </a:lnTo>
                  <a:lnTo>
                    <a:pt x="269" y="685"/>
                  </a:lnTo>
                  <a:lnTo>
                    <a:pt x="195" y="831"/>
                  </a:lnTo>
                  <a:lnTo>
                    <a:pt x="122" y="978"/>
                  </a:lnTo>
                  <a:lnTo>
                    <a:pt x="73" y="1124"/>
                  </a:lnTo>
                  <a:lnTo>
                    <a:pt x="25" y="1295"/>
                  </a:lnTo>
                  <a:lnTo>
                    <a:pt x="0" y="1466"/>
                  </a:lnTo>
                  <a:lnTo>
                    <a:pt x="0" y="1662"/>
                  </a:lnTo>
                  <a:lnTo>
                    <a:pt x="0" y="1833"/>
                  </a:lnTo>
                  <a:lnTo>
                    <a:pt x="25" y="2028"/>
                  </a:lnTo>
                  <a:lnTo>
                    <a:pt x="73" y="2223"/>
                  </a:lnTo>
                  <a:lnTo>
                    <a:pt x="122" y="2394"/>
                  </a:lnTo>
                  <a:lnTo>
                    <a:pt x="195" y="2565"/>
                  </a:lnTo>
                  <a:lnTo>
                    <a:pt x="269" y="2736"/>
                  </a:lnTo>
                  <a:lnTo>
                    <a:pt x="366" y="2883"/>
                  </a:lnTo>
                  <a:lnTo>
                    <a:pt x="464" y="3029"/>
                  </a:lnTo>
                  <a:lnTo>
                    <a:pt x="586" y="3176"/>
                  </a:lnTo>
                  <a:lnTo>
                    <a:pt x="708" y="3298"/>
                  </a:lnTo>
                  <a:lnTo>
                    <a:pt x="855" y="3396"/>
                  </a:lnTo>
                  <a:lnTo>
                    <a:pt x="977" y="3493"/>
                  </a:lnTo>
                  <a:lnTo>
                    <a:pt x="1124" y="3567"/>
                  </a:lnTo>
                  <a:lnTo>
                    <a:pt x="1295" y="3616"/>
                  </a:lnTo>
                  <a:lnTo>
                    <a:pt x="1441" y="3640"/>
                  </a:lnTo>
                  <a:lnTo>
                    <a:pt x="1612" y="3664"/>
                  </a:lnTo>
                  <a:lnTo>
                    <a:pt x="1783" y="3640"/>
                  </a:lnTo>
                  <a:lnTo>
                    <a:pt x="1930" y="3616"/>
                  </a:lnTo>
                  <a:lnTo>
                    <a:pt x="2100" y="3567"/>
                  </a:lnTo>
                  <a:lnTo>
                    <a:pt x="2247" y="3493"/>
                  </a:lnTo>
                  <a:lnTo>
                    <a:pt x="2369" y="3396"/>
                  </a:lnTo>
                  <a:lnTo>
                    <a:pt x="2516" y="3298"/>
                  </a:lnTo>
                  <a:lnTo>
                    <a:pt x="2638" y="3176"/>
                  </a:lnTo>
                  <a:lnTo>
                    <a:pt x="2760" y="3029"/>
                  </a:lnTo>
                  <a:lnTo>
                    <a:pt x="2858" y="2883"/>
                  </a:lnTo>
                  <a:lnTo>
                    <a:pt x="2955" y="2736"/>
                  </a:lnTo>
                  <a:lnTo>
                    <a:pt x="3029" y="2565"/>
                  </a:lnTo>
                  <a:lnTo>
                    <a:pt x="3102" y="2394"/>
                  </a:lnTo>
                  <a:lnTo>
                    <a:pt x="3151" y="2223"/>
                  </a:lnTo>
                  <a:lnTo>
                    <a:pt x="3200" y="2028"/>
                  </a:lnTo>
                  <a:lnTo>
                    <a:pt x="3224" y="1833"/>
                  </a:lnTo>
                  <a:lnTo>
                    <a:pt x="3224" y="1662"/>
                  </a:lnTo>
                  <a:lnTo>
                    <a:pt x="3224" y="1466"/>
                  </a:lnTo>
                  <a:lnTo>
                    <a:pt x="3200" y="1295"/>
                  </a:lnTo>
                  <a:lnTo>
                    <a:pt x="3151" y="1124"/>
                  </a:lnTo>
                  <a:lnTo>
                    <a:pt x="3102" y="978"/>
                  </a:lnTo>
                  <a:lnTo>
                    <a:pt x="3029" y="831"/>
                  </a:lnTo>
                  <a:lnTo>
                    <a:pt x="2955" y="685"/>
                  </a:lnTo>
                  <a:lnTo>
                    <a:pt x="2858" y="563"/>
                  </a:lnTo>
                  <a:lnTo>
                    <a:pt x="2760" y="441"/>
                  </a:lnTo>
                  <a:lnTo>
                    <a:pt x="2638" y="343"/>
                  </a:lnTo>
                  <a:lnTo>
                    <a:pt x="2516" y="245"/>
                  </a:lnTo>
                  <a:lnTo>
                    <a:pt x="2369" y="172"/>
                  </a:lnTo>
                  <a:lnTo>
                    <a:pt x="2247" y="123"/>
                  </a:lnTo>
                  <a:lnTo>
                    <a:pt x="2100" y="74"/>
                  </a:lnTo>
                  <a:lnTo>
                    <a:pt x="1930" y="25"/>
                  </a:lnTo>
                  <a:lnTo>
                    <a:pt x="17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  <p:sp>
          <p:nvSpPr>
            <p:cNvPr id="125" name="Shape 592"/>
            <p:cNvSpPr/>
            <p:nvPr/>
          </p:nvSpPr>
          <p:spPr>
            <a:xfrm>
              <a:off x="4076175" y="2370250"/>
              <a:ext cx="173450" cy="401175"/>
            </a:xfrm>
            <a:custGeom>
              <a:avLst/>
              <a:gdLst/>
              <a:ahLst/>
              <a:cxnLst/>
              <a:rect l="0" t="0" r="0" b="0"/>
              <a:pathLst>
                <a:path w="6938" h="16047" extrusionOk="0">
                  <a:moveTo>
                    <a:pt x="2736" y="0"/>
                  </a:moveTo>
                  <a:lnTo>
                    <a:pt x="2541" y="49"/>
                  </a:lnTo>
                  <a:lnTo>
                    <a:pt x="2346" y="123"/>
                  </a:lnTo>
                  <a:lnTo>
                    <a:pt x="2175" y="196"/>
                  </a:lnTo>
                  <a:lnTo>
                    <a:pt x="2028" y="293"/>
                  </a:lnTo>
                  <a:lnTo>
                    <a:pt x="1711" y="489"/>
                  </a:lnTo>
                  <a:lnTo>
                    <a:pt x="1442" y="758"/>
                  </a:lnTo>
                  <a:lnTo>
                    <a:pt x="1173" y="1075"/>
                  </a:lnTo>
                  <a:lnTo>
                    <a:pt x="953" y="1417"/>
                  </a:lnTo>
                  <a:lnTo>
                    <a:pt x="758" y="1808"/>
                  </a:lnTo>
                  <a:lnTo>
                    <a:pt x="587" y="2223"/>
                  </a:lnTo>
                  <a:lnTo>
                    <a:pt x="441" y="2711"/>
                  </a:lnTo>
                  <a:lnTo>
                    <a:pt x="318" y="3200"/>
                  </a:lnTo>
                  <a:lnTo>
                    <a:pt x="221" y="3737"/>
                  </a:lnTo>
                  <a:lnTo>
                    <a:pt x="147" y="4323"/>
                  </a:lnTo>
                  <a:lnTo>
                    <a:pt x="74" y="4909"/>
                  </a:lnTo>
                  <a:lnTo>
                    <a:pt x="25" y="5544"/>
                  </a:lnTo>
                  <a:lnTo>
                    <a:pt x="1" y="6204"/>
                  </a:lnTo>
                  <a:lnTo>
                    <a:pt x="1" y="6888"/>
                  </a:lnTo>
                  <a:lnTo>
                    <a:pt x="25" y="7034"/>
                  </a:lnTo>
                  <a:lnTo>
                    <a:pt x="50" y="7181"/>
                  </a:lnTo>
                  <a:lnTo>
                    <a:pt x="99" y="7327"/>
                  </a:lnTo>
                  <a:lnTo>
                    <a:pt x="172" y="7425"/>
                  </a:lnTo>
                  <a:lnTo>
                    <a:pt x="245" y="7523"/>
                  </a:lnTo>
                  <a:lnTo>
                    <a:pt x="318" y="7596"/>
                  </a:lnTo>
                  <a:lnTo>
                    <a:pt x="416" y="7645"/>
                  </a:lnTo>
                  <a:lnTo>
                    <a:pt x="636" y="7645"/>
                  </a:lnTo>
                  <a:lnTo>
                    <a:pt x="734" y="7596"/>
                  </a:lnTo>
                  <a:lnTo>
                    <a:pt x="807" y="7523"/>
                  </a:lnTo>
                  <a:lnTo>
                    <a:pt x="880" y="7425"/>
                  </a:lnTo>
                  <a:lnTo>
                    <a:pt x="929" y="7327"/>
                  </a:lnTo>
                  <a:lnTo>
                    <a:pt x="953" y="7181"/>
                  </a:lnTo>
                  <a:lnTo>
                    <a:pt x="978" y="6888"/>
                  </a:lnTo>
                  <a:lnTo>
                    <a:pt x="1002" y="6521"/>
                  </a:lnTo>
                  <a:lnTo>
                    <a:pt x="1027" y="6106"/>
                  </a:lnTo>
                  <a:lnTo>
                    <a:pt x="1149" y="5105"/>
                  </a:lnTo>
                  <a:lnTo>
                    <a:pt x="1295" y="4103"/>
                  </a:lnTo>
                  <a:lnTo>
                    <a:pt x="1369" y="3664"/>
                  </a:lnTo>
                  <a:lnTo>
                    <a:pt x="1466" y="3298"/>
                  </a:lnTo>
                  <a:lnTo>
                    <a:pt x="1417" y="3102"/>
                  </a:lnTo>
                  <a:lnTo>
                    <a:pt x="1393" y="2907"/>
                  </a:lnTo>
                  <a:lnTo>
                    <a:pt x="1393" y="2711"/>
                  </a:lnTo>
                  <a:lnTo>
                    <a:pt x="1417" y="2540"/>
                  </a:lnTo>
                  <a:lnTo>
                    <a:pt x="1442" y="2394"/>
                  </a:lnTo>
                  <a:lnTo>
                    <a:pt x="1515" y="2247"/>
                  </a:lnTo>
                  <a:lnTo>
                    <a:pt x="1588" y="2125"/>
                  </a:lnTo>
                  <a:lnTo>
                    <a:pt x="1662" y="2052"/>
                  </a:lnTo>
                  <a:lnTo>
                    <a:pt x="1588" y="2150"/>
                  </a:lnTo>
                  <a:lnTo>
                    <a:pt x="1540" y="2296"/>
                  </a:lnTo>
                  <a:lnTo>
                    <a:pt x="1491" y="2492"/>
                  </a:lnTo>
                  <a:lnTo>
                    <a:pt x="1491" y="2687"/>
                  </a:lnTo>
                  <a:lnTo>
                    <a:pt x="1515" y="2882"/>
                  </a:lnTo>
                  <a:lnTo>
                    <a:pt x="1564" y="3078"/>
                  </a:lnTo>
                  <a:lnTo>
                    <a:pt x="1613" y="3175"/>
                  </a:lnTo>
                  <a:lnTo>
                    <a:pt x="1686" y="3273"/>
                  </a:lnTo>
                  <a:lnTo>
                    <a:pt x="1759" y="3346"/>
                  </a:lnTo>
                  <a:lnTo>
                    <a:pt x="1857" y="3420"/>
                  </a:lnTo>
                  <a:lnTo>
                    <a:pt x="1906" y="3786"/>
                  </a:lnTo>
                  <a:lnTo>
                    <a:pt x="1930" y="3981"/>
                  </a:lnTo>
                  <a:lnTo>
                    <a:pt x="1955" y="4201"/>
                  </a:lnTo>
                  <a:lnTo>
                    <a:pt x="1930" y="4445"/>
                  </a:lnTo>
                  <a:lnTo>
                    <a:pt x="1906" y="4738"/>
                  </a:lnTo>
                  <a:lnTo>
                    <a:pt x="1833" y="5032"/>
                  </a:lnTo>
                  <a:lnTo>
                    <a:pt x="1711" y="5398"/>
                  </a:lnTo>
                  <a:lnTo>
                    <a:pt x="1515" y="5911"/>
                  </a:lnTo>
                  <a:lnTo>
                    <a:pt x="1369" y="6399"/>
                  </a:lnTo>
                  <a:lnTo>
                    <a:pt x="1271" y="6839"/>
                  </a:lnTo>
                  <a:lnTo>
                    <a:pt x="1222" y="7230"/>
                  </a:lnTo>
                  <a:lnTo>
                    <a:pt x="1173" y="7620"/>
                  </a:lnTo>
                  <a:lnTo>
                    <a:pt x="1173" y="8011"/>
                  </a:lnTo>
                  <a:lnTo>
                    <a:pt x="1198" y="8817"/>
                  </a:lnTo>
                  <a:lnTo>
                    <a:pt x="1247" y="9989"/>
                  </a:lnTo>
                  <a:lnTo>
                    <a:pt x="1295" y="11162"/>
                  </a:lnTo>
                  <a:lnTo>
                    <a:pt x="1320" y="13238"/>
                  </a:lnTo>
                  <a:lnTo>
                    <a:pt x="1344" y="14728"/>
                  </a:lnTo>
                  <a:lnTo>
                    <a:pt x="1344" y="15314"/>
                  </a:lnTo>
                  <a:lnTo>
                    <a:pt x="1369" y="15533"/>
                  </a:lnTo>
                  <a:lnTo>
                    <a:pt x="1417" y="15704"/>
                  </a:lnTo>
                  <a:lnTo>
                    <a:pt x="1491" y="15827"/>
                  </a:lnTo>
                  <a:lnTo>
                    <a:pt x="1588" y="15924"/>
                  </a:lnTo>
                  <a:lnTo>
                    <a:pt x="1662" y="15998"/>
                  </a:lnTo>
                  <a:lnTo>
                    <a:pt x="1735" y="16022"/>
                  </a:lnTo>
                  <a:lnTo>
                    <a:pt x="1833" y="16046"/>
                  </a:lnTo>
                  <a:lnTo>
                    <a:pt x="1955" y="16046"/>
                  </a:lnTo>
                  <a:lnTo>
                    <a:pt x="2077" y="15998"/>
                  </a:lnTo>
                  <a:lnTo>
                    <a:pt x="2175" y="15949"/>
                  </a:lnTo>
                  <a:lnTo>
                    <a:pt x="2248" y="15875"/>
                  </a:lnTo>
                  <a:lnTo>
                    <a:pt x="2321" y="15802"/>
                  </a:lnTo>
                  <a:lnTo>
                    <a:pt x="2394" y="15680"/>
                  </a:lnTo>
                  <a:lnTo>
                    <a:pt x="2419" y="15533"/>
                  </a:lnTo>
                  <a:lnTo>
                    <a:pt x="2468" y="15387"/>
                  </a:lnTo>
                  <a:lnTo>
                    <a:pt x="3152" y="8548"/>
                  </a:lnTo>
                  <a:lnTo>
                    <a:pt x="3152" y="8451"/>
                  </a:lnTo>
                  <a:lnTo>
                    <a:pt x="3200" y="8280"/>
                  </a:lnTo>
                  <a:lnTo>
                    <a:pt x="3249" y="8182"/>
                  </a:lnTo>
                  <a:lnTo>
                    <a:pt x="3298" y="8084"/>
                  </a:lnTo>
                  <a:lnTo>
                    <a:pt x="3371" y="8011"/>
                  </a:lnTo>
                  <a:lnTo>
                    <a:pt x="3469" y="7987"/>
                  </a:lnTo>
                  <a:lnTo>
                    <a:pt x="3567" y="8011"/>
                  </a:lnTo>
                  <a:lnTo>
                    <a:pt x="3640" y="8084"/>
                  </a:lnTo>
                  <a:lnTo>
                    <a:pt x="3689" y="8182"/>
                  </a:lnTo>
                  <a:lnTo>
                    <a:pt x="3738" y="8280"/>
                  </a:lnTo>
                  <a:lnTo>
                    <a:pt x="3787" y="8451"/>
                  </a:lnTo>
                  <a:lnTo>
                    <a:pt x="3787" y="8548"/>
                  </a:lnTo>
                  <a:lnTo>
                    <a:pt x="4470" y="15387"/>
                  </a:lnTo>
                  <a:lnTo>
                    <a:pt x="4519" y="15533"/>
                  </a:lnTo>
                  <a:lnTo>
                    <a:pt x="4544" y="15680"/>
                  </a:lnTo>
                  <a:lnTo>
                    <a:pt x="4617" y="15802"/>
                  </a:lnTo>
                  <a:lnTo>
                    <a:pt x="4690" y="15875"/>
                  </a:lnTo>
                  <a:lnTo>
                    <a:pt x="4763" y="15949"/>
                  </a:lnTo>
                  <a:lnTo>
                    <a:pt x="4861" y="15998"/>
                  </a:lnTo>
                  <a:lnTo>
                    <a:pt x="4983" y="16046"/>
                  </a:lnTo>
                  <a:lnTo>
                    <a:pt x="5105" y="16046"/>
                  </a:lnTo>
                  <a:lnTo>
                    <a:pt x="5203" y="16022"/>
                  </a:lnTo>
                  <a:lnTo>
                    <a:pt x="5276" y="15998"/>
                  </a:lnTo>
                  <a:lnTo>
                    <a:pt x="5350" y="15924"/>
                  </a:lnTo>
                  <a:lnTo>
                    <a:pt x="5447" y="15827"/>
                  </a:lnTo>
                  <a:lnTo>
                    <a:pt x="5521" y="15704"/>
                  </a:lnTo>
                  <a:lnTo>
                    <a:pt x="5569" y="15533"/>
                  </a:lnTo>
                  <a:lnTo>
                    <a:pt x="5594" y="15314"/>
                  </a:lnTo>
                  <a:lnTo>
                    <a:pt x="5594" y="14728"/>
                  </a:lnTo>
                  <a:lnTo>
                    <a:pt x="5618" y="13238"/>
                  </a:lnTo>
                  <a:lnTo>
                    <a:pt x="5643" y="11162"/>
                  </a:lnTo>
                  <a:lnTo>
                    <a:pt x="5692" y="9989"/>
                  </a:lnTo>
                  <a:lnTo>
                    <a:pt x="5740" y="8817"/>
                  </a:lnTo>
                  <a:lnTo>
                    <a:pt x="5765" y="8011"/>
                  </a:lnTo>
                  <a:lnTo>
                    <a:pt x="5765" y="7620"/>
                  </a:lnTo>
                  <a:lnTo>
                    <a:pt x="5716" y="7230"/>
                  </a:lnTo>
                  <a:lnTo>
                    <a:pt x="5667" y="6839"/>
                  </a:lnTo>
                  <a:lnTo>
                    <a:pt x="5569" y="6399"/>
                  </a:lnTo>
                  <a:lnTo>
                    <a:pt x="5423" y="5911"/>
                  </a:lnTo>
                  <a:lnTo>
                    <a:pt x="5227" y="5398"/>
                  </a:lnTo>
                  <a:lnTo>
                    <a:pt x="5105" y="5032"/>
                  </a:lnTo>
                  <a:lnTo>
                    <a:pt x="5032" y="4738"/>
                  </a:lnTo>
                  <a:lnTo>
                    <a:pt x="5008" y="4445"/>
                  </a:lnTo>
                  <a:lnTo>
                    <a:pt x="4983" y="4201"/>
                  </a:lnTo>
                  <a:lnTo>
                    <a:pt x="5008" y="3981"/>
                  </a:lnTo>
                  <a:lnTo>
                    <a:pt x="5032" y="3786"/>
                  </a:lnTo>
                  <a:lnTo>
                    <a:pt x="5081" y="3420"/>
                  </a:lnTo>
                  <a:lnTo>
                    <a:pt x="5179" y="3346"/>
                  </a:lnTo>
                  <a:lnTo>
                    <a:pt x="5252" y="3273"/>
                  </a:lnTo>
                  <a:lnTo>
                    <a:pt x="5325" y="3175"/>
                  </a:lnTo>
                  <a:lnTo>
                    <a:pt x="5374" y="3078"/>
                  </a:lnTo>
                  <a:lnTo>
                    <a:pt x="5423" y="2882"/>
                  </a:lnTo>
                  <a:lnTo>
                    <a:pt x="5447" y="2687"/>
                  </a:lnTo>
                  <a:lnTo>
                    <a:pt x="5447" y="2492"/>
                  </a:lnTo>
                  <a:lnTo>
                    <a:pt x="5398" y="2296"/>
                  </a:lnTo>
                  <a:lnTo>
                    <a:pt x="5350" y="2150"/>
                  </a:lnTo>
                  <a:lnTo>
                    <a:pt x="5276" y="2052"/>
                  </a:lnTo>
                  <a:lnTo>
                    <a:pt x="5350" y="2125"/>
                  </a:lnTo>
                  <a:lnTo>
                    <a:pt x="5423" y="2247"/>
                  </a:lnTo>
                  <a:lnTo>
                    <a:pt x="5496" y="2394"/>
                  </a:lnTo>
                  <a:lnTo>
                    <a:pt x="5521" y="2540"/>
                  </a:lnTo>
                  <a:lnTo>
                    <a:pt x="5545" y="2711"/>
                  </a:lnTo>
                  <a:lnTo>
                    <a:pt x="5545" y="2907"/>
                  </a:lnTo>
                  <a:lnTo>
                    <a:pt x="5521" y="3102"/>
                  </a:lnTo>
                  <a:lnTo>
                    <a:pt x="5472" y="3298"/>
                  </a:lnTo>
                  <a:lnTo>
                    <a:pt x="5569" y="3664"/>
                  </a:lnTo>
                  <a:lnTo>
                    <a:pt x="5643" y="4103"/>
                  </a:lnTo>
                  <a:lnTo>
                    <a:pt x="5789" y="5105"/>
                  </a:lnTo>
                  <a:lnTo>
                    <a:pt x="5911" y="6106"/>
                  </a:lnTo>
                  <a:lnTo>
                    <a:pt x="5936" y="6521"/>
                  </a:lnTo>
                  <a:lnTo>
                    <a:pt x="5960" y="6888"/>
                  </a:lnTo>
                  <a:lnTo>
                    <a:pt x="5985" y="7181"/>
                  </a:lnTo>
                  <a:lnTo>
                    <a:pt x="6009" y="7327"/>
                  </a:lnTo>
                  <a:lnTo>
                    <a:pt x="6058" y="7425"/>
                  </a:lnTo>
                  <a:lnTo>
                    <a:pt x="6131" y="7523"/>
                  </a:lnTo>
                  <a:lnTo>
                    <a:pt x="6204" y="7596"/>
                  </a:lnTo>
                  <a:lnTo>
                    <a:pt x="6302" y="7645"/>
                  </a:lnTo>
                  <a:lnTo>
                    <a:pt x="6522" y="7645"/>
                  </a:lnTo>
                  <a:lnTo>
                    <a:pt x="6620" y="7596"/>
                  </a:lnTo>
                  <a:lnTo>
                    <a:pt x="6693" y="7523"/>
                  </a:lnTo>
                  <a:lnTo>
                    <a:pt x="6766" y="7425"/>
                  </a:lnTo>
                  <a:lnTo>
                    <a:pt x="6839" y="7327"/>
                  </a:lnTo>
                  <a:lnTo>
                    <a:pt x="6888" y="7181"/>
                  </a:lnTo>
                  <a:lnTo>
                    <a:pt x="6913" y="7034"/>
                  </a:lnTo>
                  <a:lnTo>
                    <a:pt x="6937" y="6888"/>
                  </a:lnTo>
                  <a:lnTo>
                    <a:pt x="6937" y="6204"/>
                  </a:lnTo>
                  <a:lnTo>
                    <a:pt x="6913" y="5544"/>
                  </a:lnTo>
                  <a:lnTo>
                    <a:pt x="6864" y="4909"/>
                  </a:lnTo>
                  <a:lnTo>
                    <a:pt x="6791" y="4323"/>
                  </a:lnTo>
                  <a:lnTo>
                    <a:pt x="6717" y="3737"/>
                  </a:lnTo>
                  <a:lnTo>
                    <a:pt x="6620" y="3200"/>
                  </a:lnTo>
                  <a:lnTo>
                    <a:pt x="6497" y="2711"/>
                  </a:lnTo>
                  <a:lnTo>
                    <a:pt x="6351" y="2223"/>
                  </a:lnTo>
                  <a:lnTo>
                    <a:pt x="6180" y="1808"/>
                  </a:lnTo>
                  <a:lnTo>
                    <a:pt x="5985" y="1417"/>
                  </a:lnTo>
                  <a:lnTo>
                    <a:pt x="5765" y="1075"/>
                  </a:lnTo>
                  <a:lnTo>
                    <a:pt x="5496" y="758"/>
                  </a:lnTo>
                  <a:lnTo>
                    <a:pt x="5227" y="489"/>
                  </a:lnTo>
                  <a:lnTo>
                    <a:pt x="4910" y="293"/>
                  </a:lnTo>
                  <a:lnTo>
                    <a:pt x="4763" y="196"/>
                  </a:lnTo>
                  <a:lnTo>
                    <a:pt x="4592" y="123"/>
                  </a:lnTo>
                  <a:lnTo>
                    <a:pt x="4397" y="49"/>
                  </a:lnTo>
                  <a:lnTo>
                    <a:pt x="4202" y="0"/>
                  </a:lnTo>
                  <a:lnTo>
                    <a:pt x="4031" y="98"/>
                  </a:lnTo>
                  <a:lnTo>
                    <a:pt x="3860" y="147"/>
                  </a:lnTo>
                  <a:lnTo>
                    <a:pt x="3664" y="196"/>
                  </a:lnTo>
                  <a:lnTo>
                    <a:pt x="3469" y="220"/>
                  </a:lnTo>
                  <a:lnTo>
                    <a:pt x="3274" y="196"/>
                  </a:lnTo>
                  <a:lnTo>
                    <a:pt x="3078" y="147"/>
                  </a:lnTo>
                  <a:lnTo>
                    <a:pt x="2907" y="98"/>
                  </a:lnTo>
                  <a:lnTo>
                    <a:pt x="27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</p:grpSp>
      <p:grpSp>
        <p:nvGrpSpPr>
          <p:cNvPr id="129" name="Shape 590"/>
          <p:cNvGrpSpPr/>
          <p:nvPr/>
        </p:nvGrpSpPr>
        <p:grpSpPr>
          <a:xfrm>
            <a:off x="3857107" y="3747398"/>
            <a:ext cx="320009" cy="930429"/>
            <a:chOff x="4076175" y="2267050"/>
            <a:chExt cx="173450" cy="504375"/>
          </a:xfrm>
          <a:solidFill>
            <a:schemeClr val="bg1"/>
          </a:solidFill>
        </p:grpSpPr>
        <p:sp>
          <p:nvSpPr>
            <p:cNvPr id="130" name="Shape 591"/>
            <p:cNvSpPr/>
            <p:nvPr/>
          </p:nvSpPr>
          <p:spPr>
            <a:xfrm>
              <a:off x="4122600" y="2267050"/>
              <a:ext cx="80600" cy="91625"/>
            </a:xfrm>
            <a:custGeom>
              <a:avLst/>
              <a:gdLst/>
              <a:ahLst/>
              <a:cxnLst/>
              <a:rect l="0" t="0" r="0" b="0"/>
              <a:pathLst>
                <a:path w="3224" h="3665" extrusionOk="0">
                  <a:moveTo>
                    <a:pt x="1441" y="1"/>
                  </a:moveTo>
                  <a:lnTo>
                    <a:pt x="1295" y="25"/>
                  </a:lnTo>
                  <a:lnTo>
                    <a:pt x="1124" y="74"/>
                  </a:lnTo>
                  <a:lnTo>
                    <a:pt x="977" y="123"/>
                  </a:lnTo>
                  <a:lnTo>
                    <a:pt x="855" y="172"/>
                  </a:lnTo>
                  <a:lnTo>
                    <a:pt x="708" y="245"/>
                  </a:lnTo>
                  <a:lnTo>
                    <a:pt x="586" y="343"/>
                  </a:lnTo>
                  <a:lnTo>
                    <a:pt x="464" y="441"/>
                  </a:lnTo>
                  <a:lnTo>
                    <a:pt x="366" y="563"/>
                  </a:lnTo>
                  <a:lnTo>
                    <a:pt x="269" y="685"/>
                  </a:lnTo>
                  <a:lnTo>
                    <a:pt x="195" y="831"/>
                  </a:lnTo>
                  <a:lnTo>
                    <a:pt x="122" y="978"/>
                  </a:lnTo>
                  <a:lnTo>
                    <a:pt x="73" y="1124"/>
                  </a:lnTo>
                  <a:lnTo>
                    <a:pt x="25" y="1295"/>
                  </a:lnTo>
                  <a:lnTo>
                    <a:pt x="0" y="1466"/>
                  </a:lnTo>
                  <a:lnTo>
                    <a:pt x="0" y="1662"/>
                  </a:lnTo>
                  <a:lnTo>
                    <a:pt x="0" y="1833"/>
                  </a:lnTo>
                  <a:lnTo>
                    <a:pt x="25" y="2028"/>
                  </a:lnTo>
                  <a:lnTo>
                    <a:pt x="73" y="2223"/>
                  </a:lnTo>
                  <a:lnTo>
                    <a:pt x="122" y="2394"/>
                  </a:lnTo>
                  <a:lnTo>
                    <a:pt x="195" y="2565"/>
                  </a:lnTo>
                  <a:lnTo>
                    <a:pt x="269" y="2736"/>
                  </a:lnTo>
                  <a:lnTo>
                    <a:pt x="366" y="2883"/>
                  </a:lnTo>
                  <a:lnTo>
                    <a:pt x="464" y="3029"/>
                  </a:lnTo>
                  <a:lnTo>
                    <a:pt x="586" y="3176"/>
                  </a:lnTo>
                  <a:lnTo>
                    <a:pt x="708" y="3298"/>
                  </a:lnTo>
                  <a:lnTo>
                    <a:pt x="855" y="3396"/>
                  </a:lnTo>
                  <a:lnTo>
                    <a:pt x="977" y="3493"/>
                  </a:lnTo>
                  <a:lnTo>
                    <a:pt x="1124" y="3567"/>
                  </a:lnTo>
                  <a:lnTo>
                    <a:pt x="1295" y="3616"/>
                  </a:lnTo>
                  <a:lnTo>
                    <a:pt x="1441" y="3640"/>
                  </a:lnTo>
                  <a:lnTo>
                    <a:pt x="1612" y="3664"/>
                  </a:lnTo>
                  <a:lnTo>
                    <a:pt x="1783" y="3640"/>
                  </a:lnTo>
                  <a:lnTo>
                    <a:pt x="1930" y="3616"/>
                  </a:lnTo>
                  <a:lnTo>
                    <a:pt x="2100" y="3567"/>
                  </a:lnTo>
                  <a:lnTo>
                    <a:pt x="2247" y="3493"/>
                  </a:lnTo>
                  <a:lnTo>
                    <a:pt x="2369" y="3396"/>
                  </a:lnTo>
                  <a:lnTo>
                    <a:pt x="2516" y="3298"/>
                  </a:lnTo>
                  <a:lnTo>
                    <a:pt x="2638" y="3176"/>
                  </a:lnTo>
                  <a:lnTo>
                    <a:pt x="2760" y="3029"/>
                  </a:lnTo>
                  <a:lnTo>
                    <a:pt x="2858" y="2883"/>
                  </a:lnTo>
                  <a:lnTo>
                    <a:pt x="2955" y="2736"/>
                  </a:lnTo>
                  <a:lnTo>
                    <a:pt x="3029" y="2565"/>
                  </a:lnTo>
                  <a:lnTo>
                    <a:pt x="3102" y="2394"/>
                  </a:lnTo>
                  <a:lnTo>
                    <a:pt x="3151" y="2223"/>
                  </a:lnTo>
                  <a:lnTo>
                    <a:pt x="3200" y="2028"/>
                  </a:lnTo>
                  <a:lnTo>
                    <a:pt x="3224" y="1833"/>
                  </a:lnTo>
                  <a:lnTo>
                    <a:pt x="3224" y="1662"/>
                  </a:lnTo>
                  <a:lnTo>
                    <a:pt x="3224" y="1466"/>
                  </a:lnTo>
                  <a:lnTo>
                    <a:pt x="3200" y="1295"/>
                  </a:lnTo>
                  <a:lnTo>
                    <a:pt x="3151" y="1124"/>
                  </a:lnTo>
                  <a:lnTo>
                    <a:pt x="3102" y="978"/>
                  </a:lnTo>
                  <a:lnTo>
                    <a:pt x="3029" y="831"/>
                  </a:lnTo>
                  <a:lnTo>
                    <a:pt x="2955" y="685"/>
                  </a:lnTo>
                  <a:lnTo>
                    <a:pt x="2858" y="563"/>
                  </a:lnTo>
                  <a:lnTo>
                    <a:pt x="2760" y="441"/>
                  </a:lnTo>
                  <a:lnTo>
                    <a:pt x="2638" y="343"/>
                  </a:lnTo>
                  <a:lnTo>
                    <a:pt x="2516" y="245"/>
                  </a:lnTo>
                  <a:lnTo>
                    <a:pt x="2369" y="172"/>
                  </a:lnTo>
                  <a:lnTo>
                    <a:pt x="2247" y="123"/>
                  </a:lnTo>
                  <a:lnTo>
                    <a:pt x="2100" y="74"/>
                  </a:lnTo>
                  <a:lnTo>
                    <a:pt x="1930" y="25"/>
                  </a:lnTo>
                  <a:lnTo>
                    <a:pt x="17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  <p:sp>
          <p:nvSpPr>
            <p:cNvPr id="131" name="Shape 592"/>
            <p:cNvSpPr/>
            <p:nvPr/>
          </p:nvSpPr>
          <p:spPr>
            <a:xfrm>
              <a:off x="4076175" y="2370250"/>
              <a:ext cx="173450" cy="401175"/>
            </a:xfrm>
            <a:custGeom>
              <a:avLst/>
              <a:gdLst/>
              <a:ahLst/>
              <a:cxnLst/>
              <a:rect l="0" t="0" r="0" b="0"/>
              <a:pathLst>
                <a:path w="6938" h="16047" extrusionOk="0">
                  <a:moveTo>
                    <a:pt x="2736" y="0"/>
                  </a:moveTo>
                  <a:lnTo>
                    <a:pt x="2541" y="49"/>
                  </a:lnTo>
                  <a:lnTo>
                    <a:pt x="2346" y="123"/>
                  </a:lnTo>
                  <a:lnTo>
                    <a:pt x="2175" y="196"/>
                  </a:lnTo>
                  <a:lnTo>
                    <a:pt x="2028" y="293"/>
                  </a:lnTo>
                  <a:lnTo>
                    <a:pt x="1711" y="489"/>
                  </a:lnTo>
                  <a:lnTo>
                    <a:pt x="1442" y="758"/>
                  </a:lnTo>
                  <a:lnTo>
                    <a:pt x="1173" y="1075"/>
                  </a:lnTo>
                  <a:lnTo>
                    <a:pt x="953" y="1417"/>
                  </a:lnTo>
                  <a:lnTo>
                    <a:pt x="758" y="1808"/>
                  </a:lnTo>
                  <a:lnTo>
                    <a:pt x="587" y="2223"/>
                  </a:lnTo>
                  <a:lnTo>
                    <a:pt x="441" y="2711"/>
                  </a:lnTo>
                  <a:lnTo>
                    <a:pt x="318" y="3200"/>
                  </a:lnTo>
                  <a:lnTo>
                    <a:pt x="221" y="3737"/>
                  </a:lnTo>
                  <a:lnTo>
                    <a:pt x="147" y="4323"/>
                  </a:lnTo>
                  <a:lnTo>
                    <a:pt x="74" y="4909"/>
                  </a:lnTo>
                  <a:lnTo>
                    <a:pt x="25" y="5544"/>
                  </a:lnTo>
                  <a:lnTo>
                    <a:pt x="1" y="6204"/>
                  </a:lnTo>
                  <a:lnTo>
                    <a:pt x="1" y="6888"/>
                  </a:lnTo>
                  <a:lnTo>
                    <a:pt x="25" y="7034"/>
                  </a:lnTo>
                  <a:lnTo>
                    <a:pt x="50" y="7181"/>
                  </a:lnTo>
                  <a:lnTo>
                    <a:pt x="99" y="7327"/>
                  </a:lnTo>
                  <a:lnTo>
                    <a:pt x="172" y="7425"/>
                  </a:lnTo>
                  <a:lnTo>
                    <a:pt x="245" y="7523"/>
                  </a:lnTo>
                  <a:lnTo>
                    <a:pt x="318" y="7596"/>
                  </a:lnTo>
                  <a:lnTo>
                    <a:pt x="416" y="7645"/>
                  </a:lnTo>
                  <a:lnTo>
                    <a:pt x="636" y="7645"/>
                  </a:lnTo>
                  <a:lnTo>
                    <a:pt x="734" y="7596"/>
                  </a:lnTo>
                  <a:lnTo>
                    <a:pt x="807" y="7523"/>
                  </a:lnTo>
                  <a:lnTo>
                    <a:pt x="880" y="7425"/>
                  </a:lnTo>
                  <a:lnTo>
                    <a:pt x="929" y="7327"/>
                  </a:lnTo>
                  <a:lnTo>
                    <a:pt x="953" y="7181"/>
                  </a:lnTo>
                  <a:lnTo>
                    <a:pt x="978" y="6888"/>
                  </a:lnTo>
                  <a:lnTo>
                    <a:pt x="1002" y="6521"/>
                  </a:lnTo>
                  <a:lnTo>
                    <a:pt x="1027" y="6106"/>
                  </a:lnTo>
                  <a:lnTo>
                    <a:pt x="1149" y="5105"/>
                  </a:lnTo>
                  <a:lnTo>
                    <a:pt x="1295" y="4103"/>
                  </a:lnTo>
                  <a:lnTo>
                    <a:pt x="1369" y="3664"/>
                  </a:lnTo>
                  <a:lnTo>
                    <a:pt x="1466" y="3298"/>
                  </a:lnTo>
                  <a:lnTo>
                    <a:pt x="1417" y="3102"/>
                  </a:lnTo>
                  <a:lnTo>
                    <a:pt x="1393" y="2907"/>
                  </a:lnTo>
                  <a:lnTo>
                    <a:pt x="1393" y="2711"/>
                  </a:lnTo>
                  <a:lnTo>
                    <a:pt x="1417" y="2540"/>
                  </a:lnTo>
                  <a:lnTo>
                    <a:pt x="1442" y="2394"/>
                  </a:lnTo>
                  <a:lnTo>
                    <a:pt x="1515" y="2247"/>
                  </a:lnTo>
                  <a:lnTo>
                    <a:pt x="1588" y="2125"/>
                  </a:lnTo>
                  <a:lnTo>
                    <a:pt x="1662" y="2052"/>
                  </a:lnTo>
                  <a:lnTo>
                    <a:pt x="1588" y="2150"/>
                  </a:lnTo>
                  <a:lnTo>
                    <a:pt x="1540" y="2296"/>
                  </a:lnTo>
                  <a:lnTo>
                    <a:pt x="1491" y="2492"/>
                  </a:lnTo>
                  <a:lnTo>
                    <a:pt x="1491" y="2687"/>
                  </a:lnTo>
                  <a:lnTo>
                    <a:pt x="1515" y="2882"/>
                  </a:lnTo>
                  <a:lnTo>
                    <a:pt x="1564" y="3078"/>
                  </a:lnTo>
                  <a:lnTo>
                    <a:pt x="1613" y="3175"/>
                  </a:lnTo>
                  <a:lnTo>
                    <a:pt x="1686" y="3273"/>
                  </a:lnTo>
                  <a:lnTo>
                    <a:pt x="1759" y="3346"/>
                  </a:lnTo>
                  <a:lnTo>
                    <a:pt x="1857" y="3420"/>
                  </a:lnTo>
                  <a:lnTo>
                    <a:pt x="1906" y="3786"/>
                  </a:lnTo>
                  <a:lnTo>
                    <a:pt x="1930" y="3981"/>
                  </a:lnTo>
                  <a:lnTo>
                    <a:pt x="1955" y="4201"/>
                  </a:lnTo>
                  <a:lnTo>
                    <a:pt x="1930" y="4445"/>
                  </a:lnTo>
                  <a:lnTo>
                    <a:pt x="1906" y="4738"/>
                  </a:lnTo>
                  <a:lnTo>
                    <a:pt x="1833" y="5032"/>
                  </a:lnTo>
                  <a:lnTo>
                    <a:pt x="1711" y="5398"/>
                  </a:lnTo>
                  <a:lnTo>
                    <a:pt x="1515" y="5911"/>
                  </a:lnTo>
                  <a:lnTo>
                    <a:pt x="1369" y="6399"/>
                  </a:lnTo>
                  <a:lnTo>
                    <a:pt x="1271" y="6839"/>
                  </a:lnTo>
                  <a:lnTo>
                    <a:pt x="1222" y="7230"/>
                  </a:lnTo>
                  <a:lnTo>
                    <a:pt x="1173" y="7620"/>
                  </a:lnTo>
                  <a:lnTo>
                    <a:pt x="1173" y="8011"/>
                  </a:lnTo>
                  <a:lnTo>
                    <a:pt x="1198" y="8817"/>
                  </a:lnTo>
                  <a:lnTo>
                    <a:pt x="1247" y="9989"/>
                  </a:lnTo>
                  <a:lnTo>
                    <a:pt x="1295" y="11162"/>
                  </a:lnTo>
                  <a:lnTo>
                    <a:pt x="1320" y="13238"/>
                  </a:lnTo>
                  <a:lnTo>
                    <a:pt x="1344" y="14728"/>
                  </a:lnTo>
                  <a:lnTo>
                    <a:pt x="1344" y="15314"/>
                  </a:lnTo>
                  <a:lnTo>
                    <a:pt x="1369" y="15533"/>
                  </a:lnTo>
                  <a:lnTo>
                    <a:pt x="1417" y="15704"/>
                  </a:lnTo>
                  <a:lnTo>
                    <a:pt x="1491" y="15827"/>
                  </a:lnTo>
                  <a:lnTo>
                    <a:pt x="1588" y="15924"/>
                  </a:lnTo>
                  <a:lnTo>
                    <a:pt x="1662" y="15998"/>
                  </a:lnTo>
                  <a:lnTo>
                    <a:pt x="1735" y="16022"/>
                  </a:lnTo>
                  <a:lnTo>
                    <a:pt x="1833" y="16046"/>
                  </a:lnTo>
                  <a:lnTo>
                    <a:pt x="1955" y="16046"/>
                  </a:lnTo>
                  <a:lnTo>
                    <a:pt x="2077" y="15998"/>
                  </a:lnTo>
                  <a:lnTo>
                    <a:pt x="2175" y="15949"/>
                  </a:lnTo>
                  <a:lnTo>
                    <a:pt x="2248" y="15875"/>
                  </a:lnTo>
                  <a:lnTo>
                    <a:pt x="2321" y="15802"/>
                  </a:lnTo>
                  <a:lnTo>
                    <a:pt x="2394" y="15680"/>
                  </a:lnTo>
                  <a:lnTo>
                    <a:pt x="2419" y="15533"/>
                  </a:lnTo>
                  <a:lnTo>
                    <a:pt x="2468" y="15387"/>
                  </a:lnTo>
                  <a:lnTo>
                    <a:pt x="3152" y="8548"/>
                  </a:lnTo>
                  <a:lnTo>
                    <a:pt x="3152" y="8451"/>
                  </a:lnTo>
                  <a:lnTo>
                    <a:pt x="3200" y="8280"/>
                  </a:lnTo>
                  <a:lnTo>
                    <a:pt x="3249" y="8182"/>
                  </a:lnTo>
                  <a:lnTo>
                    <a:pt x="3298" y="8084"/>
                  </a:lnTo>
                  <a:lnTo>
                    <a:pt x="3371" y="8011"/>
                  </a:lnTo>
                  <a:lnTo>
                    <a:pt x="3469" y="7987"/>
                  </a:lnTo>
                  <a:lnTo>
                    <a:pt x="3567" y="8011"/>
                  </a:lnTo>
                  <a:lnTo>
                    <a:pt x="3640" y="8084"/>
                  </a:lnTo>
                  <a:lnTo>
                    <a:pt x="3689" y="8182"/>
                  </a:lnTo>
                  <a:lnTo>
                    <a:pt x="3738" y="8280"/>
                  </a:lnTo>
                  <a:lnTo>
                    <a:pt x="3787" y="8451"/>
                  </a:lnTo>
                  <a:lnTo>
                    <a:pt x="3787" y="8548"/>
                  </a:lnTo>
                  <a:lnTo>
                    <a:pt x="4470" y="15387"/>
                  </a:lnTo>
                  <a:lnTo>
                    <a:pt x="4519" y="15533"/>
                  </a:lnTo>
                  <a:lnTo>
                    <a:pt x="4544" y="15680"/>
                  </a:lnTo>
                  <a:lnTo>
                    <a:pt x="4617" y="15802"/>
                  </a:lnTo>
                  <a:lnTo>
                    <a:pt x="4690" y="15875"/>
                  </a:lnTo>
                  <a:lnTo>
                    <a:pt x="4763" y="15949"/>
                  </a:lnTo>
                  <a:lnTo>
                    <a:pt x="4861" y="15998"/>
                  </a:lnTo>
                  <a:lnTo>
                    <a:pt x="4983" y="16046"/>
                  </a:lnTo>
                  <a:lnTo>
                    <a:pt x="5105" y="16046"/>
                  </a:lnTo>
                  <a:lnTo>
                    <a:pt x="5203" y="16022"/>
                  </a:lnTo>
                  <a:lnTo>
                    <a:pt x="5276" y="15998"/>
                  </a:lnTo>
                  <a:lnTo>
                    <a:pt x="5350" y="15924"/>
                  </a:lnTo>
                  <a:lnTo>
                    <a:pt x="5447" y="15827"/>
                  </a:lnTo>
                  <a:lnTo>
                    <a:pt x="5521" y="15704"/>
                  </a:lnTo>
                  <a:lnTo>
                    <a:pt x="5569" y="15533"/>
                  </a:lnTo>
                  <a:lnTo>
                    <a:pt x="5594" y="15314"/>
                  </a:lnTo>
                  <a:lnTo>
                    <a:pt x="5594" y="14728"/>
                  </a:lnTo>
                  <a:lnTo>
                    <a:pt x="5618" y="13238"/>
                  </a:lnTo>
                  <a:lnTo>
                    <a:pt x="5643" y="11162"/>
                  </a:lnTo>
                  <a:lnTo>
                    <a:pt x="5692" y="9989"/>
                  </a:lnTo>
                  <a:lnTo>
                    <a:pt x="5740" y="8817"/>
                  </a:lnTo>
                  <a:lnTo>
                    <a:pt x="5765" y="8011"/>
                  </a:lnTo>
                  <a:lnTo>
                    <a:pt x="5765" y="7620"/>
                  </a:lnTo>
                  <a:lnTo>
                    <a:pt x="5716" y="7230"/>
                  </a:lnTo>
                  <a:lnTo>
                    <a:pt x="5667" y="6839"/>
                  </a:lnTo>
                  <a:lnTo>
                    <a:pt x="5569" y="6399"/>
                  </a:lnTo>
                  <a:lnTo>
                    <a:pt x="5423" y="5911"/>
                  </a:lnTo>
                  <a:lnTo>
                    <a:pt x="5227" y="5398"/>
                  </a:lnTo>
                  <a:lnTo>
                    <a:pt x="5105" y="5032"/>
                  </a:lnTo>
                  <a:lnTo>
                    <a:pt x="5032" y="4738"/>
                  </a:lnTo>
                  <a:lnTo>
                    <a:pt x="5008" y="4445"/>
                  </a:lnTo>
                  <a:lnTo>
                    <a:pt x="4983" y="4201"/>
                  </a:lnTo>
                  <a:lnTo>
                    <a:pt x="5008" y="3981"/>
                  </a:lnTo>
                  <a:lnTo>
                    <a:pt x="5032" y="3786"/>
                  </a:lnTo>
                  <a:lnTo>
                    <a:pt x="5081" y="3420"/>
                  </a:lnTo>
                  <a:lnTo>
                    <a:pt x="5179" y="3346"/>
                  </a:lnTo>
                  <a:lnTo>
                    <a:pt x="5252" y="3273"/>
                  </a:lnTo>
                  <a:lnTo>
                    <a:pt x="5325" y="3175"/>
                  </a:lnTo>
                  <a:lnTo>
                    <a:pt x="5374" y="3078"/>
                  </a:lnTo>
                  <a:lnTo>
                    <a:pt x="5423" y="2882"/>
                  </a:lnTo>
                  <a:lnTo>
                    <a:pt x="5447" y="2687"/>
                  </a:lnTo>
                  <a:lnTo>
                    <a:pt x="5447" y="2492"/>
                  </a:lnTo>
                  <a:lnTo>
                    <a:pt x="5398" y="2296"/>
                  </a:lnTo>
                  <a:lnTo>
                    <a:pt x="5350" y="2150"/>
                  </a:lnTo>
                  <a:lnTo>
                    <a:pt x="5276" y="2052"/>
                  </a:lnTo>
                  <a:lnTo>
                    <a:pt x="5350" y="2125"/>
                  </a:lnTo>
                  <a:lnTo>
                    <a:pt x="5423" y="2247"/>
                  </a:lnTo>
                  <a:lnTo>
                    <a:pt x="5496" y="2394"/>
                  </a:lnTo>
                  <a:lnTo>
                    <a:pt x="5521" y="2540"/>
                  </a:lnTo>
                  <a:lnTo>
                    <a:pt x="5545" y="2711"/>
                  </a:lnTo>
                  <a:lnTo>
                    <a:pt x="5545" y="2907"/>
                  </a:lnTo>
                  <a:lnTo>
                    <a:pt x="5521" y="3102"/>
                  </a:lnTo>
                  <a:lnTo>
                    <a:pt x="5472" y="3298"/>
                  </a:lnTo>
                  <a:lnTo>
                    <a:pt x="5569" y="3664"/>
                  </a:lnTo>
                  <a:lnTo>
                    <a:pt x="5643" y="4103"/>
                  </a:lnTo>
                  <a:lnTo>
                    <a:pt x="5789" y="5105"/>
                  </a:lnTo>
                  <a:lnTo>
                    <a:pt x="5911" y="6106"/>
                  </a:lnTo>
                  <a:lnTo>
                    <a:pt x="5936" y="6521"/>
                  </a:lnTo>
                  <a:lnTo>
                    <a:pt x="5960" y="6888"/>
                  </a:lnTo>
                  <a:lnTo>
                    <a:pt x="5985" y="7181"/>
                  </a:lnTo>
                  <a:lnTo>
                    <a:pt x="6009" y="7327"/>
                  </a:lnTo>
                  <a:lnTo>
                    <a:pt x="6058" y="7425"/>
                  </a:lnTo>
                  <a:lnTo>
                    <a:pt x="6131" y="7523"/>
                  </a:lnTo>
                  <a:lnTo>
                    <a:pt x="6204" y="7596"/>
                  </a:lnTo>
                  <a:lnTo>
                    <a:pt x="6302" y="7645"/>
                  </a:lnTo>
                  <a:lnTo>
                    <a:pt x="6522" y="7645"/>
                  </a:lnTo>
                  <a:lnTo>
                    <a:pt x="6620" y="7596"/>
                  </a:lnTo>
                  <a:lnTo>
                    <a:pt x="6693" y="7523"/>
                  </a:lnTo>
                  <a:lnTo>
                    <a:pt x="6766" y="7425"/>
                  </a:lnTo>
                  <a:lnTo>
                    <a:pt x="6839" y="7327"/>
                  </a:lnTo>
                  <a:lnTo>
                    <a:pt x="6888" y="7181"/>
                  </a:lnTo>
                  <a:lnTo>
                    <a:pt x="6913" y="7034"/>
                  </a:lnTo>
                  <a:lnTo>
                    <a:pt x="6937" y="6888"/>
                  </a:lnTo>
                  <a:lnTo>
                    <a:pt x="6937" y="6204"/>
                  </a:lnTo>
                  <a:lnTo>
                    <a:pt x="6913" y="5544"/>
                  </a:lnTo>
                  <a:lnTo>
                    <a:pt x="6864" y="4909"/>
                  </a:lnTo>
                  <a:lnTo>
                    <a:pt x="6791" y="4323"/>
                  </a:lnTo>
                  <a:lnTo>
                    <a:pt x="6717" y="3737"/>
                  </a:lnTo>
                  <a:lnTo>
                    <a:pt x="6620" y="3200"/>
                  </a:lnTo>
                  <a:lnTo>
                    <a:pt x="6497" y="2711"/>
                  </a:lnTo>
                  <a:lnTo>
                    <a:pt x="6351" y="2223"/>
                  </a:lnTo>
                  <a:lnTo>
                    <a:pt x="6180" y="1808"/>
                  </a:lnTo>
                  <a:lnTo>
                    <a:pt x="5985" y="1417"/>
                  </a:lnTo>
                  <a:lnTo>
                    <a:pt x="5765" y="1075"/>
                  </a:lnTo>
                  <a:lnTo>
                    <a:pt x="5496" y="758"/>
                  </a:lnTo>
                  <a:lnTo>
                    <a:pt x="5227" y="489"/>
                  </a:lnTo>
                  <a:lnTo>
                    <a:pt x="4910" y="293"/>
                  </a:lnTo>
                  <a:lnTo>
                    <a:pt x="4763" y="196"/>
                  </a:lnTo>
                  <a:lnTo>
                    <a:pt x="4592" y="123"/>
                  </a:lnTo>
                  <a:lnTo>
                    <a:pt x="4397" y="49"/>
                  </a:lnTo>
                  <a:lnTo>
                    <a:pt x="4202" y="0"/>
                  </a:lnTo>
                  <a:lnTo>
                    <a:pt x="4031" y="98"/>
                  </a:lnTo>
                  <a:lnTo>
                    <a:pt x="3860" y="147"/>
                  </a:lnTo>
                  <a:lnTo>
                    <a:pt x="3664" y="196"/>
                  </a:lnTo>
                  <a:lnTo>
                    <a:pt x="3469" y="220"/>
                  </a:lnTo>
                  <a:lnTo>
                    <a:pt x="3274" y="196"/>
                  </a:lnTo>
                  <a:lnTo>
                    <a:pt x="3078" y="147"/>
                  </a:lnTo>
                  <a:lnTo>
                    <a:pt x="2907" y="98"/>
                  </a:lnTo>
                  <a:lnTo>
                    <a:pt x="27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</p:grpSp>
      <p:grpSp>
        <p:nvGrpSpPr>
          <p:cNvPr id="133" name="Shape 584"/>
          <p:cNvGrpSpPr/>
          <p:nvPr/>
        </p:nvGrpSpPr>
        <p:grpSpPr>
          <a:xfrm>
            <a:off x="4189898" y="3742654"/>
            <a:ext cx="379128" cy="946527"/>
            <a:chOff x="3386850" y="2264625"/>
            <a:chExt cx="203950" cy="509250"/>
          </a:xfrm>
          <a:solidFill>
            <a:schemeClr val="bg1"/>
          </a:solidFill>
        </p:grpSpPr>
        <p:sp>
          <p:nvSpPr>
            <p:cNvPr id="134" name="Shape 585"/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0" t="0" r="0" b="0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  <p:sp>
          <p:nvSpPr>
            <p:cNvPr id="135" name="Shape 586"/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0" t="0" r="0" b="0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032"/>
                </a:solidFill>
              </a:endParaRPr>
            </a:p>
          </p:txBody>
        </p:sp>
      </p:grpSp>
      <p:grpSp>
        <p:nvGrpSpPr>
          <p:cNvPr id="139" name="Shape 590"/>
          <p:cNvGrpSpPr/>
          <p:nvPr/>
        </p:nvGrpSpPr>
        <p:grpSpPr>
          <a:xfrm>
            <a:off x="8907252" y="1478325"/>
            <a:ext cx="307469" cy="893968"/>
            <a:chOff x="4076175" y="2267050"/>
            <a:chExt cx="173450" cy="504375"/>
          </a:xfrm>
          <a:solidFill>
            <a:srgbClr val="8CCA1B"/>
          </a:solidFill>
        </p:grpSpPr>
        <p:sp>
          <p:nvSpPr>
            <p:cNvPr id="140" name="Shape 591"/>
            <p:cNvSpPr/>
            <p:nvPr/>
          </p:nvSpPr>
          <p:spPr>
            <a:xfrm>
              <a:off x="4122600" y="2267050"/>
              <a:ext cx="80600" cy="91625"/>
            </a:xfrm>
            <a:custGeom>
              <a:avLst/>
              <a:gdLst/>
              <a:ahLst/>
              <a:cxnLst/>
              <a:rect l="0" t="0" r="0" b="0"/>
              <a:pathLst>
                <a:path w="3224" h="3665" extrusionOk="0">
                  <a:moveTo>
                    <a:pt x="1441" y="1"/>
                  </a:moveTo>
                  <a:lnTo>
                    <a:pt x="1295" y="25"/>
                  </a:lnTo>
                  <a:lnTo>
                    <a:pt x="1124" y="74"/>
                  </a:lnTo>
                  <a:lnTo>
                    <a:pt x="977" y="123"/>
                  </a:lnTo>
                  <a:lnTo>
                    <a:pt x="855" y="172"/>
                  </a:lnTo>
                  <a:lnTo>
                    <a:pt x="708" y="245"/>
                  </a:lnTo>
                  <a:lnTo>
                    <a:pt x="586" y="343"/>
                  </a:lnTo>
                  <a:lnTo>
                    <a:pt x="464" y="441"/>
                  </a:lnTo>
                  <a:lnTo>
                    <a:pt x="366" y="563"/>
                  </a:lnTo>
                  <a:lnTo>
                    <a:pt x="269" y="685"/>
                  </a:lnTo>
                  <a:lnTo>
                    <a:pt x="195" y="831"/>
                  </a:lnTo>
                  <a:lnTo>
                    <a:pt x="122" y="978"/>
                  </a:lnTo>
                  <a:lnTo>
                    <a:pt x="73" y="1124"/>
                  </a:lnTo>
                  <a:lnTo>
                    <a:pt x="25" y="1295"/>
                  </a:lnTo>
                  <a:lnTo>
                    <a:pt x="0" y="1466"/>
                  </a:lnTo>
                  <a:lnTo>
                    <a:pt x="0" y="1662"/>
                  </a:lnTo>
                  <a:lnTo>
                    <a:pt x="0" y="1833"/>
                  </a:lnTo>
                  <a:lnTo>
                    <a:pt x="25" y="2028"/>
                  </a:lnTo>
                  <a:lnTo>
                    <a:pt x="73" y="2223"/>
                  </a:lnTo>
                  <a:lnTo>
                    <a:pt x="122" y="2394"/>
                  </a:lnTo>
                  <a:lnTo>
                    <a:pt x="195" y="2565"/>
                  </a:lnTo>
                  <a:lnTo>
                    <a:pt x="269" y="2736"/>
                  </a:lnTo>
                  <a:lnTo>
                    <a:pt x="366" y="2883"/>
                  </a:lnTo>
                  <a:lnTo>
                    <a:pt x="464" y="3029"/>
                  </a:lnTo>
                  <a:lnTo>
                    <a:pt x="586" y="3176"/>
                  </a:lnTo>
                  <a:lnTo>
                    <a:pt x="708" y="3298"/>
                  </a:lnTo>
                  <a:lnTo>
                    <a:pt x="855" y="3396"/>
                  </a:lnTo>
                  <a:lnTo>
                    <a:pt x="977" y="3493"/>
                  </a:lnTo>
                  <a:lnTo>
                    <a:pt x="1124" y="3567"/>
                  </a:lnTo>
                  <a:lnTo>
                    <a:pt x="1295" y="3616"/>
                  </a:lnTo>
                  <a:lnTo>
                    <a:pt x="1441" y="3640"/>
                  </a:lnTo>
                  <a:lnTo>
                    <a:pt x="1612" y="3664"/>
                  </a:lnTo>
                  <a:lnTo>
                    <a:pt x="1783" y="3640"/>
                  </a:lnTo>
                  <a:lnTo>
                    <a:pt x="1930" y="3616"/>
                  </a:lnTo>
                  <a:lnTo>
                    <a:pt x="2100" y="3567"/>
                  </a:lnTo>
                  <a:lnTo>
                    <a:pt x="2247" y="3493"/>
                  </a:lnTo>
                  <a:lnTo>
                    <a:pt x="2369" y="3396"/>
                  </a:lnTo>
                  <a:lnTo>
                    <a:pt x="2516" y="3298"/>
                  </a:lnTo>
                  <a:lnTo>
                    <a:pt x="2638" y="3176"/>
                  </a:lnTo>
                  <a:lnTo>
                    <a:pt x="2760" y="3029"/>
                  </a:lnTo>
                  <a:lnTo>
                    <a:pt x="2858" y="2883"/>
                  </a:lnTo>
                  <a:lnTo>
                    <a:pt x="2955" y="2736"/>
                  </a:lnTo>
                  <a:lnTo>
                    <a:pt x="3029" y="2565"/>
                  </a:lnTo>
                  <a:lnTo>
                    <a:pt x="3102" y="2394"/>
                  </a:lnTo>
                  <a:lnTo>
                    <a:pt x="3151" y="2223"/>
                  </a:lnTo>
                  <a:lnTo>
                    <a:pt x="3200" y="2028"/>
                  </a:lnTo>
                  <a:lnTo>
                    <a:pt x="3224" y="1833"/>
                  </a:lnTo>
                  <a:lnTo>
                    <a:pt x="3224" y="1662"/>
                  </a:lnTo>
                  <a:lnTo>
                    <a:pt x="3224" y="1466"/>
                  </a:lnTo>
                  <a:lnTo>
                    <a:pt x="3200" y="1295"/>
                  </a:lnTo>
                  <a:lnTo>
                    <a:pt x="3151" y="1124"/>
                  </a:lnTo>
                  <a:lnTo>
                    <a:pt x="3102" y="978"/>
                  </a:lnTo>
                  <a:lnTo>
                    <a:pt x="3029" y="831"/>
                  </a:lnTo>
                  <a:lnTo>
                    <a:pt x="2955" y="685"/>
                  </a:lnTo>
                  <a:lnTo>
                    <a:pt x="2858" y="563"/>
                  </a:lnTo>
                  <a:lnTo>
                    <a:pt x="2760" y="441"/>
                  </a:lnTo>
                  <a:lnTo>
                    <a:pt x="2638" y="343"/>
                  </a:lnTo>
                  <a:lnTo>
                    <a:pt x="2516" y="245"/>
                  </a:lnTo>
                  <a:lnTo>
                    <a:pt x="2369" y="172"/>
                  </a:lnTo>
                  <a:lnTo>
                    <a:pt x="2247" y="123"/>
                  </a:lnTo>
                  <a:lnTo>
                    <a:pt x="2100" y="74"/>
                  </a:lnTo>
                  <a:lnTo>
                    <a:pt x="1930" y="25"/>
                  </a:lnTo>
                  <a:lnTo>
                    <a:pt x="17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Shape 592"/>
            <p:cNvSpPr/>
            <p:nvPr/>
          </p:nvSpPr>
          <p:spPr>
            <a:xfrm>
              <a:off x="4076175" y="2370250"/>
              <a:ext cx="173450" cy="401175"/>
            </a:xfrm>
            <a:custGeom>
              <a:avLst/>
              <a:gdLst/>
              <a:ahLst/>
              <a:cxnLst/>
              <a:rect l="0" t="0" r="0" b="0"/>
              <a:pathLst>
                <a:path w="6938" h="16047" extrusionOk="0">
                  <a:moveTo>
                    <a:pt x="2736" y="0"/>
                  </a:moveTo>
                  <a:lnTo>
                    <a:pt x="2541" y="49"/>
                  </a:lnTo>
                  <a:lnTo>
                    <a:pt x="2346" y="123"/>
                  </a:lnTo>
                  <a:lnTo>
                    <a:pt x="2175" y="196"/>
                  </a:lnTo>
                  <a:lnTo>
                    <a:pt x="2028" y="293"/>
                  </a:lnTo>
                  <a:lnTo>
                    <a:pt x="1711" y="489"/>
                  </a:lnTo>
                  <a:lnTo>
                    <a:pt x="1442" y="758"/>
                  </a:lnTo>
                  <a:lnTo>
                    <a:pt x="1173" y="1075"/>
                  </a:lnTo>
                  <a:lnTo>
                    <a:pt x="953" y="1417"/>
                  </a:lnTo>
                  <a:lnTo>
                    <a:pt x="758" y="1808"/>
                  </a:lnTo>
                  <a:lnTo>
                    <a:pt x="587" y="2223"/>
                  </a:lnTo>
                  <a:lnTo>
                    <a:pt x="441" y="2711"/>
                  </a:lnTo>
                  <a:lnTo>
                    <a:pt x="318" y="3200"/>
                  </a:lnTo>
                  <a:lnTo>
                    <a:pt x="221" y="3737"/>
                  </a:lnTo>
                  <a:lnTo>
                    <a:pt x="147" y="4323"/>
                  </a:lnTo>
                  <a:lnTo>
                    <a:pt x="74" y="4909"/>
                  </a:lnTo>
                  <a:lnTo>
                    <a:pt x="25" y="5544"/>
                  </a:lnTo>
                  <a:lnTo>
                    <a:pt x="1" y="6204"/>
                  </a:lnTo>
                  <a:lnTo>
                    <a:pt x="1" y="6888"/>
                  </a:lnTo>
                  <a:lnTo>
                    <a:pt x="25" y="7034"/>
                  </a:lnTo>
                  <a:lnTo>
                    <a:pt x="50" y="7181"/>
                  </a:lnTo>
                  <a:lnTo>
                    <a:pt x="99" y="7327"/>
                  </a:lnTo>
                  <a:lnTo>
                    <a:pt x="172" y="7425"/>
                  </a:lnTo>
                  <a:lnTo>
                    <a:pt x="245" y="7523"/>
                  </a:lnTo>
                  <a:lnTo>
                    <a:pt x="318" y="7596"/>
                  </a:lnTo>
                  <a:lnTo>
                    <a:pt x="416" y="7645"/>
                  </a:lnTo>
                  <a:lnTo>
                    <a:pt x="636" y="7645"/>
                  </a:lnTo>
                  <a:lnTo>
                    <a:pt x="734" y="7596"/>
                  </a:lnTo>
                  <a:lnTo>
                    <a:pt x="807" y="7523"/>
                  </a:lnTo>
                  <a:lnTo>
                    <a:pt x="880" y="7425"/>
                  </a:lnTo>
                  <a:lnTo>
                    <a:pt x="929" y="7327"/>
                  </a:lnTo>
                  <a:lnTo>
                    <a:pt x="953" y="7181"/>
                  </a:lnTo>
                  <a:lnTo>
                    <a:pt x="978" y="6888"/>
                  </a:lnTo>
                  <a:lnTo>
                    <a:pt x="1002" y="6521"/>
                  </a:lnTo>
                  <a:lnTo>
                    <a:pt x="1027" y="6106"/>
                  </a:lnTo>
                  <a:lnTo>
                    <a:pt x="1149" y="5105"/>
                  </a:lnTo>
                  <a:lnTo>
                    <a:pt x="1295" y="4103"/>
                  </a:lnTo>
                  <a:lnTo>
                    <a:pt x="1369" y="3664"/>
                  </a:lnTo>
                  <a:lnTo>
                    <a:pt x="1466" y="3298"/>
                  </a:lnTo>
                  <a:lnTo>
                    <a:pt x="1417" y="3102"/>
                  </a:lnTo>
                  <a:lnTo>
                    <a:pt x="1393" y="2907"/>
                  </a:lnTo>
                  <a:lnTo>
                    <a:pt x="1393" y="2711"/>
                  </a:lnTo>
                  <a:lnTo>
                    <a:pt x="1417" y="2540"/>
                  </a:lnTo>
                  <a:lnTo>
                    <a:pt x="1442" y="2394"/>
                  </a:lnTo>
                  <a:lnTo>
                    <a:pt x="1515" y="2247"/>
                  </a:lnTo>
                  <a:lnTo>
                    <a:pt x="1588" y="2125"/>
                  </a:lnTo>
                  <a:lnTo>
                    <a:pt x="1662" y="2052"/>
                  </a:lnTo>
                  <a:lnTo>
                    <a:pt x="1588" y="2150"/>
                  </a:lnTo>
                  <a:lnTo>
                    <a:pt x="1540" y="2296"/>
                  </a:lnTo>
                  <a:lnTo>
                    <a:pt x="1491" y="2492"/>
                  </a:lnTo>
                  <a:lnTo>
                    <a:pt x="1491" y="2687"/>
                  </a:lnTo>
                  <a:lnTo>
                    <a:pt x="1515" y="2882"/>
                  </a:lnTo>
                  <a:lnTo>
                    <a:pt x="1564" y="3078"/>
                  </a:lnTo>
                  <a:lnTo>
                    <a:pt x="1613" y="3175"/>
                  </a:lnTo>
                  <a:lnTo>
                    <a:pt x="1686" y="3273"/>
                  </a:lnTo>
                  <a:lnTo>
                    <a:pt x="1759" y="3346"/>
                  </a:lnTo>
                  <a:lnTo>
                    <a:pt x="1857" y="3420"/>
                  </a:lnTo>
                  <a:lnTo>
                    <a:pt x="1906" y="3786"/>
                  </a:lnTo>
                  <a:lnTo>
                    <a:pt x="1930" y="3981"/>
                  </a:lnTo>
                  <a:lnTo>
                    <a:pt x="1955" y="4201"/>
                  </a:lnTo>
                  <a:lnTo>
                    <a:pt x="1930" y="4445"/>
                  </a:lnTo>
                  <a:lnTo>
                    <a:pt x="1906" y="4738"/>
                  </a:lnTo>
                  <a:lnTo>
                    <a:pt x="1833" y="5032"/>
                  </a:lnTo>
                  <a:lnTo>
                    <a:pt x="1711" y="5398"/>
                  </a:lnTo>
                  <a:lnTo>
                    <a:pt x="1515" y="5911"/>
                  </a:lnTo>
                  <a:lnTo>
                    <a:pt x="1369" y="6399"/>
                  </a:lnTo>
                  <a:lnTo>
                    <a:pt x="1271" y="6839"/>
                  </a:lnTo>
                  <a:lnTo>
                    <a:pt x="1222" y="7230"/>
                  </a:lnTo>
                  <a:lnTo>
                    <a:pt x="1173" y="7620"/>
                  </a:lnTo>
                  <a:lnTo>
                    <a:pt x="1173" y="8011"/>
                  </a:lnTo>
                  <a:lnTo>
                    <a:pt x="1198" y="8817"/>
                  </a:lnTo>
                  <a:lnTo>
                    <a:pt x="1247" y="9989"/>
                  </a:lnTo>
                  <a:lnTo>
                    <a:pt x="1295" y="11162"/>
                  </a:lnTo>
                  <a:lnTo>
                    <a:pt x="1320" y="13238"/>
                  </a:lnTo>
                  <a:lnTo>
                    <a:pt x="1344" y="14728"/>
                  </a:lnTo>
                  <a:lnTo>
                    <a:pt x="1344" y="15314"/>
                  </a:lnTo>
                  <a:lnTo>
                    <a:pt x="1369" y="15533"/>
                  </a:lnTo>
                  <a:lnTo>
                    <a:pt x="1417" y="15704"/>
                  </a:lnTo>
                  <a:lnTo>
                    <a:pt x="1491" y="15827"/>
                  </a:lnTo>
                  <a:lnTo>
                    <a:pt x="1588" y="15924"/>
                  </a:lnTo>
                  <a:lnTo>
                    <a:pt x="1662" y="15998"/>
                  </a:lnTo>
                  <a:lnTo>
                    <a:pt x="1735" y="16022"/>
                  </a:lnTo>
                  <a:lnTo>
                    <a:pt x="1833" y="16046"/>
                  </a:lnTo>
                  <a:lnTo>
                    <a:pt x="1955" y="16046"/>
                  </a:lnTo>
                  <a:lnTo>
                    <a:pt x="2077" y="15998"/>
                  </a:lnTo>
                  <a:lnTo>
                    <a:pt x="2175" y="15949"/>
                  </a:lnTo>
                  <a:lnTo>
                    <a:pt x="2248" y="15875"/>
                  </a:lnTo>
                  <a:lnTo>
                    <a:pt x="2321" y="15802"/>
                  </a:lnTo>
                  <a:lnTo>
                    <a:pt x="2394" y="15680"/>
                  </a:lnTo>
                  <a:lnTo>
                    <a:pt x="2419" y="15533"/>
                  </a:lnTo>
                  <a:lnTo>
                    <a:pt x="2468" y="15387"/>
                  </a:lnTo>
                  <a:lnTo>
                    <a:pt x="3152" y="8548"/>
                  </a:lnTo>
                  <a:lnTo>
                    <a:pt x="3152" y="8451"/>
                  </a:lnTo>
                  <a:lnTo>
                    <a:pt x="3200" y="8280"/>
                  </a:lnTo>
                  <a:lnTo>
                    <a:pt x="3249" y="8182"/>
                  </a:lnTo>
                  <a:lnTo>
                    <a:pt x="3298" y="8084"/>
                  </a:lnTo>
                  <a:lnTo>
                    <a:pt x="3371" y="8011"/>
                  </a:lnTo>
                  <a:lnTo>
                    <a:pt x="3469" y="7987"/>
                  </a:lnTo>
                  <a:lnTo>
                    <a:pt x="3567" y="8011"/>
                  </a:lnTo>
                  <a:lnTo>
                    <a:pt x="3640" y="8084"/>
                  </a:lnTo>
                  <a:lnTo>
                    <a:pt x="3689" y="8182"/>
                  </a:lnTo>
                  <a:lnTo>
                    <a:pt x="3738" y="8280"/>
                  </a:lnTo>
                  <a:lnTo>
                    <a:pt x="3787" y="8451"/>
                  </a:lnTo>
                  <a:lnTo>
                    <a:pt x="3787" y="8548"/>
                  </a:lnTo>
                  <a:lnTo>
                    <a:pt x="4470" y="15387"/>
                  </a:lnTo>
                  <a:lnTo>
                    <a:pt x="4519" y="15533"/>
                  </a:lnTo>
                  <a:lnTo>
                    <a:pt x="4544" y="15680"/>
                  </a:lnTo>
                  <a:lnTo>
                    <a:pt x="4617" y="15802"/>
                  </a:lnTo>
                  <a:lnTo>
                    <a:pt x="4690" y="15875"/>
                  </a:lnTo>
                  <a:lnTo>
                    <a:pt x="4763" y="15949"/>
                  </a:lnTo>
                  <a:lnTo>
                    <a:pt x="4861" y="15998"/>
                  </a:lnTo>
                  <a:lnTo>
                    <a:pt x="4983" y="16046"/>
                  </a:lnTo>
                  <a:lnTo>
                    <a:pt x="5105" y="16046"/>
                  </a:lnTo>
                  <a:lnTo>
                    <a:pt x="5203" y="16022"/>
                  </a:lnTo>
                  <a:lnTo>
                    <a:pt x="5276" y="15998"/>
                  </a:lnTo>
                  <a:lnTo>
                    <a:pt x="5350" y="15924"/>
                  </a:lnTo>
                  <a:lnTo>
                    <a:pt x="5447" y="15827"/>
                  </a:lnTo>
                  <a:lnTo>
                    <a:pt x="5521" y="15704"/>
                  </a:lnTo>
                  <a:lnTo>
                    <a:pt x="5569" y="15533"/>
                  </a:lnTo>
                  <a:lnTo>
                    <a:pt x="5594" y="15314"/>
                  </a:lnTo>
                  <a:lnTo>
                    <a:pt x="5594" y="14728"/>
                  </a:lnTo>
                  <a:lnTo>
                    <a:pt x="5618" y="13238"/>
                  </a:lnTo>
                  <a:lnTo>
                    <a:pt x="5643" y="11162"/>
                  </a:lnTo>
                  <a:lnTo>
                    <a:pt x="5692" y="9989"/>
                  </a:lnTo>
                  <a:lnTo>
                    <a:pt x="5740" y="8817"/>
                  </a:lnTo>
                  <a:lnTo>
                    <a:pt x="5765" y="8011"/>
                  </a:lnTo>
                  <a:lnTo>
                    <a:pt x="5765" y="7620"/>
                  </a:lnTo>
                  <a:lnTo>
                    <a:pt x="5716" y="7230"/>
                  </a:lnTo>
                  <a:lnTo>
                    <a:pt x="5667" y="6839"/>
                  </a:lnTo>
                  <a:lnTo>
                    <a:pt x="5569" y="6399"/>
                  </a:lnTo>
                  <a:lnTo>
                    <a:pt x="5423" y="5911"/>
                  </a:lnTo>
                  <a:lnTo>
                    <a:pt x="5227" y="5398"/>
                  </a:lnTo>
                  <a:lnTo>
                    <a:pt x="5105" y="5032"/>
                  </a:lnTo>
                  <a:lnTo>
                    <a:pt x="5032" y="4738"/>
                  </a:lnTo>
                  <a:lnTo>
                    <a:pt x="5008" y="4445"/>
                  </a:lnTo>
                  <a:lnTo>
                    <a:pt x="4983" y="4201"/>
                  </a:lnTo>
                  <a:lnTo>
                    <a:pt x="5008" y="3981"/>
                  </a:lnTo>
                  <a:lnTo>
                    <a:pt x="5032" y="3786"/>
                  </a:lnTo>
                  <a:lnTo>
                    <a:pt x="5081" y="3420"/>
                  </a:lnTo>
                  <a:lnTo>
                    <a:pt x="5179" y="3346"/>
                  </a:lnTo>
                  <a:lnTo>
                    <a:pt x="5252" y="3273"/>
                  </a:lnTo>
                  <a:lnTo>
                    <a:pt x="5325" y="3175"/>
                  </a:lnTo>
                  <a:lnTo>
                    <a:pt x="5374" y="3078"/>
                  </a:lnTo>
                  <a:lnTo>
                    <a:pt x="5423" y="2882"/>
                  </a:lnTo>
                  <a:lnTo>
                    <a:pt x="5447" y="2687"/>
                  </a:lnTo>
                  <a:lnTo>
                    <a:pt x="5447" y="2492"/>
                  </a:lnTo>
                  <a:lnTo>
                    <a:pt x="5398" y="2296"/>
                  </a:lnTo>
                  <a:lnTo>
                    <a:pt x="5350" y="2150"/>
                  </a:lnTo>
                  <a:lnTo>
                    <a:pt x="5276" y="2052"/>
                  </a:lnTo>
                  <a:lnTo>
                    <a:pt x="5350" y="2125"/>
                  </a:lnTo>
                  <a:lnTo>
                    <a:pt x="5423" y="2247"/>
                  </a:lnTo>
                  <a:lnTo>
                    <a:pt x="5496" y="2394"/>
                  </a:lnTo>
                  <a:lnTo>
                    <a:pt x="5521" y="2540"/>
                  </a:lnTo>
                  <a:lnTo>
                    <a:pt x="5545" y="2711"/>
                  </a:lnTo>
                  <a:lnTo>
                    <a:pt x="5545" y="2907"/>
                  </a:lnTo>
                  <a:lnTo>
                    <a:pt x="5521" y="3102"/>
                  </a:lnTo>
                  <a:lnTo>
                    <a:pt x="5472" y="3298"/>
                  </a:lnTo>
                  <a:lnTo>
                    <a:pt x="5569" y="3664"/>
                  </a:lnTo>
                  <a:lnTo>
                    <a:pt x="5643" y="4103"/>
                  </a:lnTo>
                  <a:lnTo>
                    <a:pt x="5789" y="5105"/>
                  </a:lnTo>
                  <a:lnTo>
                    <a:pt x="5911" y="6106"/>
                  </a:lnTo>
                  <a:lnTo>
                    <a:pt x="5936" y="6521"/>
                  </a:lnTo>
                  <a:lnTo>
                    <a:pt x="5960" y="6888"/>
                  </a:lnTo>
                  <a:lnTo>
                    <a:pt x="5985" y="7181"/>
                  </a:lnTo>
                  <a:lnTo>
                    <a:pt x="6009" y="7327"/>
                  </a:lnTo>
                  <a:lnTo>
                    <a:pt x="6058" y="7425"/>
                  </a:lnTo>
                  <a:lnTo>
                    <a:pt x="6131" y="7523"/>
                  </a:lnTo>
                  <a:lnTo>
                    <a:pt x="6204" y="7596"/>
                  </a:lnTo>
                  <a:lnTo>
                    <a:pt x="6302" y="7645"/>
                  </a:lnTo>
                  <a:lnTo>
                    <a:pt x="6522" y="7645"/>
                  </a:lnTo>
                  <a:lnTo>
                    <a:pt x="6620" y="7596"/>
                  </a:lnTo>
                  <a:lnTo>
                    <a:pt x="6693" y="7523"/>
                  </a:lnTo>
                  <a:lnTo>
                    <a:pt x="6766" y="7425"/>
                  </a:lnTo>
                  <a:lnTo>
                    <a:pt x="6839" y="7327"/>
                  </a:lnTo>
                  <a:lnTo>
                    <a:pt x="6888" y="7181"/>
                  </a:lnTo>
                  <a:lnTo>
                    <a:pt x="6913" y="7034"/>
                  </a:lnTo>
                  <a:lnTo>
                    <a:pt x="6937" y="6888"/>
                  </a:lnTo>
                  <a:lnTo>
                    <a:pt x="6937" y="6204"/>
                  </a:lnTo>
                  <a:lnTo>
                    <a:pt x="6913" y="5544"/>
                  </a:lnTo>
                  <a:lnTo>
                    <a:pt x="6864" y="4909"/>
                  </a:lnTo>
                  <a:lnTo>
                    <a:pt x="6791" y="4323"/>
                  </a:lnTo>
                  <a:lnTo>
                    <a:pt x="6717" y="3737"/>
                  </a:lnTo>
                  <a:lnTo>
                    <a:pt x="6620" y="3200"/>
                  </a:lnTo>
                  <a:lnTo>
                    <a:pt x="6497" y="2711"/>
                  </a:lnTo>
                  <a:lnTo>
                    <a:pt x="6351" y="2223"/>
                  </a:lnTo>
                  <a:lnTo>
                    <a:pt x="6180" y="1808"/>
                  </a:lnTo>
                  <a:lnTo>
                    <a:pt x="5985" y="1417"/>
                  </a:lnTo>
                  <a:lnTo>
                    <a:pt x="5765" y="1075"/>
                  </a:lnTo>
                  <a:lnTo>
                    <a:pt x="5496" y="758"/>
                  </a:lnTo>
                  <a:lnTo>
                    <a:pt x="5227" y="489"/>
                  </a:lnTo>
                  <a:lnTo>
                    <a:pt x="4910" y="293"/>
                  </a:lnTo>
                  <a:lnTo>
                    <a:pt x="4763" y="196"/>
                  </a:lnTo>
                  <a:lnTo>
                    <a:pt x="4592" y="123"/>
                  </a:lnTo>
                  <a:lnTo>
                    <a:pt x="4397" y="49"/>
                  </a:lnTo>
                  <a:lnTo>
                    <a:pt x="4202" y="0"/>
                  </a:lnTo>
                  <a:lnTo>
                    <a:pt x="4031" y="98"/>
                  </a:lnTo>
                  <a:lnTo>
                    <a:pt x="3860" y="147"/>
                  </a:lnTo>
                  <a:lnTo>
                    <a:pt x="3664" y="196"/>
                  </a:lnTo>
                  <a:lnTo>
                    <a:pt x="3469" y="220"/>
                  </a:lnTo>
                  <a:lnTo>
                    <a:pt x="3274" y="196"/>
                  </a:lnTo>
                  <a:lnTo>
                    <a:pt x="3078" y="147"/>
                  </a:lnTo>
                  <a:lnTo>
                    <a:pt x="2907" y="98"/>
                  </a:lnTo>
                  <a:lnTo>
                    <a:pt x="27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Shape 584"/>
          <p:cNvGrpSpPr/>
          <p:nvPr/>
        </p:nvGrpSpPr>
        <p:grpSpPr>
          <a:xfrm>
            <a:off x="9240043" y="1474211"/>
            <a:ext cx="364271" cy="909436"/>
            <a:chOff x="3386850" y="2264625"/>
            <a:chExt cx="203950" cy="509250"/>
          </a:xfrm>
          <a:solidFill>
            <a:srgbClr val="8CCA1B"/>
          </a:solidFill>
        </p:grpSpPr>
        <p:sp>
          <p:nvSpPr>
            <p:cNvPr id="143" name="Shape 585"/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0" t="0" r="0" b="0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Shape 586"/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0" t="0" r="0" b="0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Shape 590"/>
          <p:cNvGrpSpPr/>
          <p:nvPr/>
        </p:nvGrpSpPr>
        <p:grpSpPr>
          <a:xfrm>
            <a:off x="9637263" y="1482079"/>
            <a:ext cx="307469" cy="893968"/>
            <a:chOff x="4076175" y="2267050"/>
            <a:chExt cx="173450" cy="504375"/>
          </a:xfrm>
          <a:solidFill>
            <a:srgbClr val="8CCA1B"/>
          </a:solidFill>
        </p:grpSpPr>
        <p:sp>
          <p:nvSpPr>
            <p:cNvPr id="146" name="Shape 591"/>
            <p:cNvSpPr/>
            <p:nvPr/>
          </p:nvSpPr>
          <p:spPr>
            <a:xfrm>
              <a:off x="4122600" y="2267050"/>
              <a:ext cx="80600" cy="91625"/>
            </a:xfrm>
            <a:custGeom>
              <a:avLst/>
              <a:gdLst/>
              <a:ahLst/>
              <a:cxnLst/>
              <a:rect l="0" t="0" r="0" b="0"/>
              <a:pathLst>
                <a:path w="3224" h="3665" extrusionOk="0">
                  <a:moveTo>
                    <a:pt x="1441" y="1"/>
                  </a:moveTo>
                  <a:lnTo>
                    <a:pt x="1295" y="25"/>
                  </a:lnTo>
                  <a:lnTo>
                    <a:pt x="1124" y="74"/>
                  </a:lnTo>
                  <a:lnTo>
                    <a:pt x="977" y="123"/>
                  </a:lnTo>
                  <a:lnTo>
                    <a:pt x="855" y="172"/>
                  </a:lnTo>
                  <a:lnTo>
                    <a:pt x="708" y="245"/>
                  </a:lnTo>
                  <a:lnTo>
                    <a:pt x="586" y="343"/>
                  </a:lnTo>
                  <a:lnTo>
                    <a:pt x="464" y="441"/>
                  </a:lnTo>
                  <a:lnTo>
                    <a:pt x="366" y="563"/>
                  </a:lnTo>
                  <a:lnTo>
                    <a:pt x="269" y="685"/>
                  </a:lnTo>
                  <a:lnTo>
                    <a:pt x="195" y="831"/>
                  </a:lnTo>
                  <a:lnTo>
                    <a:pt x="122" y="978"/>
                  </a:lnTo>
                  <a:lnTo>
                    <a:pt x="73" y="1124"/>
                  </a:lnTo>
                  <a:lnTo>
                    <a:pt x="25" y="1295"/>
                  </a:lnTo>
                  <a:lnTo>
                    <a:pt x="0" y="1466"/>
                  </a:lnTo>
                  <a:lnTo>
                    <a:pt x="0" y="1662"/>
                  </a:lnTo>
                  <a:lnTo>
                    <a:pt x="0" y="1833"/>
                  </a:lnTo>
                  <a:lnTo>
                    <a:pt x="25" y="2028"/>
                  </a:lnTo>
                  <a:lnTo>
                    <a:pt x="73" y="2223"/>
                  </a:lnTo>
                  <a:lnTo>
                    <a:pt x="122" y="2394"/>
                  </a:lnTo>
                  <a:lnTo>
                    <a:pt x="195" y="2565"/>
                  </a:lnTo>
                  <a:lnTo>
                    <a:pt x="269" y="2736"/>
                  </a:lnTo>
                  <a:lnTo>
                    <a:pt x="366" y="2883"/>
                  </a:lnTo>
                  <a:lnTo>
                    <a:pt x="464" y="3029"/>
                  </a:lnTo>
                  <a:lnTo>
                    <a:pt x="586" y="3176"/>
                  </a:lnTo>
                  <a:lnTo>
                    <a:pt x="708" y="3298"/>
                  </a:lnTo>
                  <a:lnTo>
                    <a:pt x="855" y="3396"/>
                  </a:lnTo>
                  <a:lnTo>
                    <a:pt x="977" y="3493"/>
                  </a:lnTo>
                  <a:lnTo>
                    <a:pt x="1124" y="3567"/>
                  </a:lnTo>
                  <a:lnTo>
                    <a:pt x="1295" y="3616"/>
                  </a:lnTo>
                  <a:lnTo>
                    <a:pt x="1441" y="3640"/>
                  </a:lnTo>
                  <a:lnTo>
                    <a:pt x="1612" y="3664"/>
                  </a:lnTo>
                  <a:lnTo>
                    <a:pt x="1783" y="3640"/>
                  </a:lnTo>
                  <a:lnTo>
                    <a:pt x="1930" y="3616"/>
                  </a:lnTo>
                  <a:lnTo>
                    <a:pt x="2100" y="3567"/>
                  </a:lnTo>
                  <a:lnTo>
                    <a:pt x="2247" y="3493"/>
                  </a:lnTo>
                  <a:lnTo>
                    <a:pt x="2369" y="3396"/>
                  </a:lnTo>
                  <a:lnTo>
                    <a:pt x="2516" y="3298"/>
                  </a:lnTo>
                  <a:lnTo>
                    <a:pt x="2638" y="3176"/>
                  </a:lnTo>
                  <a:lnTo>
                    <a:pt x="2760" y="3029"/>
                  </a:lnTo>
                  <a:lnTo>
                    <a:pt x="2858" y="2883"/>
                  </a:lnTo>
                  <a:lnTo>
                    <a:pt x="2955" y="2736"/>
                  </a:lnTo>
                  <a:lnTo>
                    <a:pt x="3029" y="2565"/>
                  </a:lnTo>
                  <a:lnTo>
                    <a:pt x="3102" y="2394"/>
                  </a:lnTo>
                  <a:lnTo>
                    <a:pt x="3151" y="2223"/>
                  </a:lnTo>
                  <a:lnTo>
                    <a:pt x="3200" y="2028"/>
                  </a:lnTo>
                  <a:lnTo>
                    <a:pt x="3224" y="1833"/>
                  </a:lnTo>
                  <a:lnTo>
                    <a:pt x="3224" y="1662"/>
                  </a:lnTo>
                  <a:lnTo>
                    <a:pt x="3224" y="1466"/>
                  </a:lnTo>
                  <a:lnTo>
                    <a:pt x="3200" y="1295"/>
                  </a:lnTo>
                  <a:lnTo>
                    <a:pt x="3151" y="1124"/>
                  </a:lnTo>
                  <a:lnTo>
                    <a:pt x="3102" y="978"/>
                  </a:lnTo>
                  <a:lnTo>
                    <a:pt x="3029" y="831"/>
                  </a:lnTo>
                  <a:lnTo>
                    <a:pt x="2955" y="685"/>
                  </a:lnTo>
                  <a:lnTo>
                    <a:pt x="2858" y="563"/>
                  </a:lnTo>
                  <a:lnTo>
                    <a:pt x="2760" y="441"/>
                  </a:lnTo>
                  <a:lnTo>
                    <a:pt x="2638" y="343"/>
                  </a:lnTo>
                  <a:lnTo>
                    <a:pt x="2516" y="245"/>
                  </a:lnTo>
                  <a:lnTo>
                    <a:pt x="2369" y="172"/>
                  </a:lnTo>
                  <a:lnTo>
                    <a:pt x="2247" y="123"/>
                  </a:lnTo>
                  <a:lnTo>
                    <a:pt x="2100" y="74"/>
                  </a:lnTo>
                  <a:lnTo>
                    <a:pt x="1930" y="25"/>
                  </a:lnTo>
                  <a:lnTo>
                    <a:pt x="17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Shape 592"/>
            <p:cNvSpPr/>
            <p:nvPr/>
          </p:nvSpPr>
          <p:spPr>
            <a:xfrm>
              <a:off x="4076175" y="2370250"/>
              <a:ext cx="173450" cy="401175"/>
            </a:xfrm>
            <a:custGeom>
              <a:avLst/>
              <a:gdLst/>
              <a:ahLst/>
              <a:cxnLst/>
              <a:rect l="0" t="0" r="0" b="0"/>
              <a:pathLst>
                <a:path w="6938" h="16047" extrusionOk="0">
                  <a:moveTo>
                    <a:pt x="2736" y="0"/>
                  </a:moveTo>
                  <a:lnTo>
                    <a:pt x="2541" y="49"/>
                  </a:lnTo>
                  <a:lnTo>
                    <a:pt x="2346" y="123"/>
                  </a:lnTo>
                  <a:lnTo>
                    <a:pt x="2175" y="196"/>
                  </a:lnTo>
                  <a:lnTo>
                    <a:pt x="2028" y="293"/>
                  </a:lnTo>
                  <a:lnTo>
                    <a:pt x="1711" y="489"/>
                  </a:lnTo>
                  <a:lnTo>
                    <a:pt x="1442" y="758"/>
                  </a:lnTo>
                  <a:lnTo>
                    <a:pt x="1173" y="1075"/>
                  </a:lnTo>
                  <a:lnTo>
                    <a:pt x="953" y="1417"/>
                  </a:lnTo>
                  <a:lnTo>
                    <a:pt x="758" y="1808"/>
                  </a:lnTo>
                  <a:lnTo>
                    <a:pt x="587" y="2223"/>
                  </a:lnTo>
                  <a:lnTo>
                    <a:pt x="441" y="2711"/>
                  </a:lnTo>
                  <a:lnTo>
                    <a:pt x="318" y="3200"/>
                  </a:lnTo>
                  <a:lnTo>
                    <a:pt x="221" y="3737"/>
                  </a:lnTo>
                  <a:lnTo>
                    <a:pt x="147" y="4323"/>
                  </a:lnTo>
                  <a:lnTo>
                    <a:pt x="74" y="4909"/>
                  </a:lnTo>
                  <a:lnTo>
                    <a:pt x="25" y="5544"/>
                  </a:lnTo>
                  <a:lnTo>
                    <a:pt x="1" y="6204"/>
                  </a:lnTo>
                  <a:lnTo>
                    <a:pt x="1" y="6888"/>
                  </a:lnTo>
                  <a:lnTo>
                    <a:pt x="25" y="7034"/>
                  </a:lnTo>
                  <a:lnTo>
                    <a:pt x="50" y="7181"/>
                  </a:lnTo>
                  <a:lnTo>
                    <a:pt x="99" y="7327"/>
                  </a:lnTo>
                  <a:lnTo>
                    <a:pt x="172" y="7425"/>
                  </a:lnTo>
                  <a:lnTo>
                    <a:pt x="245" y="7523"/>
                  </a:lnTo>
                  <a:lnTo>
                    <a:pt x="318" y="7596"/>
                  </a:lnTo>
                  <a:lnTo>
                    <a:pt x="416" y="7645"/>
                  </a:lnTo>
                  <a:lnTo>
                    <a:pt x="636" y="7645"/>
                  </a:lnTo>
                  <a:lnTo>
                    <a:pt x="734" y="7596"/>
                  </a:lnTo>
                  <a:lnTo>
                    <a:pt x="807" y="7523"/>
                  </a:lnTo>
                  <a:lnTo>
                    <a:pt x="880" y="7425"/>
                  </a:lnTo>
                  <a:lnTo>
                    <a:pt x="929" y="7327"/>
                  </a:lnTo>
                  <a:lnTo>
                    <a:pt x="953" y="7181"/>
                  </a:lnTo>
                  <a:lnTo>
                    <a:pt x="978" y="6888"/>
                  </a:lnTo>
                  <a:lnTo>
                    <a:pt x="1002" y="6521"/>
                  </a:lnTo>
                  <a:lnTo>
                    <a:pt x="1027" y="6106"/>
                  </a:lnTo>
                  <a:lnTo>
                    <a:pt x="1149" y="5105"/>
                  </a:lnTo>
                  <a:lnTo>
                    <a:pt x="1295" y="4103"/>
                  </a:lnTo>
                  <a:lnTo>
                    <a:pt x="1369" y="3664"/>
                  </a:lnTo>
                  <a:lnTo>
                    <a:pt x="1466" y="3298"/>
                  </a:lnTo>
                  <a:lnTo>
                    <a:pt x="1417" y="3102"/>
                  </a:lnTo>
                  <a:lnTo>
                    <a:pt x="1393" y="2907"/>
                  </a:lnTo>
                  <a:lnTo>
                    <a:pt x="1393" y="2711"/>
                  </a:lnTo>
                  <a:lnTo>
                    <a:pt x="1417" y="2540"/>
                  </a:lnTo>
                  <a:lnTo>
                    <a:pt x="1442" y="2394"/>
                  </a:lnTo>
                  <a:lnTo>
                    <a:pt x="1515" y="2247"/>
                  </a:lnTo>
                  <a:lnTo>
                    <a:pt x="1588" y="2125"/>
                  </a:lnTo>
                  <a:lnTo>
                    <a:pt x="1662" y="2052"/>
                  </a:lnTo>
                  <a:lnTo>
                    <a:pt x="1588" y="2150"/>
                  </a:lnTo>
                  <a:lnTo>
                    <a:pt x="1540" y="2296"/>
                  </a:lnTo>
                  <a:lnTo>
                    <a:pt x="1491" y="2492"/>
                  </a:lnTo>
                  <a:lnTo>
                    <a:pt x="1491" y="2687"/>
                  </a:lnTo>
                  <a:lnTo>
                    <a:pt x="1515" y="2882"/>
                  </a:lnTo>
                  <a:lnTo>
                    <a:pt x="1564" y="3078"/>
                  </a:lnTo>
                  <a:lnTo>
                    <a:pt x="1613" y="3175"/>
                  </a:lnTo>
                  <a:lnTo>
                    <a:pt x="1686" y="3273"/>
                  </a:lnTo>
                  <a:lnTo>
                    <a:pt x="1759" y="3346"/>
                  </a:lnTo>
                  <a:lnTo>
                    <a:pt x="1857" y="3420"/>
                  </a:lnTo>
                  <a:lnTo>
                    <a:pt x="1906" y="3786"/>
                  </a:lnTo>
                  <a:lnTo>
                    <a:pt x="1930" y="3981"/>
                  </a:lnTo>
                  <a:lnTo>
                    <a:pt x="1955" y="4201"/>
                  </a:lnTo>
                  <a:lnTo>
                    <a:pt x="1930" y="4445"/>
                  </a:lnTo>
                  <a:lnTo>
                    <a:pt x="1906" y="4738"/>
                  </a:lnTo>
                  <a:lnTo>
                    <a:pt x="1833" y="5032"/>
                  </a:lnTo>
                  <a:lnTo>
                    <a:pt x="1711" y="5398"/>
                  </a:lnTo>
                  <a:lnTo>
                    <a:pt x="1515" y="5911"/>
                  </a:lnTo>
                  <a:lnTo>
                    <a:pt x="1369" y="6399"/>
                  </a:lnTo>
                  <a:lnTo>
                    <a:pt x="1271" y="6839"/>
                  </a:lnTo>
                  <a:lnTo>
                    <a:pt x="1222" y="7230"/>
                  </a:lnTo>
                  <a:lnTo>
                    <a:pt x="1173" y="7620"/>
                  </a:lnTo>
                  <a:lnTo>
                    <a:pt x="1173" y="8011"/>
                  </a:lnTo>
                  <a:lnTo>
                    <a:pt x="1198" y="8817"/>
                  </a:lnTo>
                  <a:lnTo>
                    <a:pt x="1247" y="9989"/>
                  </a:lnTo>
                  <a:lnTo>
                    <a:pt x="1295" y="11162"/>
                  </a:lnTo>
                  <a:lnTo>
                    <a:pt x="1320" y="13238"/>
                  </a:lnTo>
                  <a:lnTo>
                    <a:pt x="1344" y="14728"/>
                  </a:lnTo>
                  <a:lnTo>
                    <a:pt x="1344" y="15314"/>
                  </a:lnTo>
                  <a:lnTo>
                    <a:pt x="1369" y="15533"/>
                  </a:lnTo>
                  <a:lnTo>
                    <a:pt x="1417" y="15704"/>
                  </a:lnTo>
                  <a:lnTo>
                    <a:pt x="1491" y="15827"/>
                  </a:lnTo>
                  <a:lnTo>
                    <a:pt x="1588" y="15924"/>
                  </a:lnTo>
                  <a:lnTo>
                    <a:pt x="1662" y="15998"/>
                  </a:lnTo>
                  <a:lnTo>
                    <a:pt x="1735" y="16022"/>
                  </a:lnTo>
                  <a:lnTo>
                    <a:pt x="1833" y="16046"/>
                  </a:lnTo>
                  <a:lnTo>
                    <a:pt x="1955" y="16046"/>
                  </a:lnTo>
                  <a:lnTo>
                    <a:pt x="2077" y="15998"/>
                  </a:lnTo>
                  <a:lnTo>
                    <a:pt x="2175" y="15949"/>
                  </a:lnTo>
                  <a:lnTo>
                    <a:pt x="2248" y="15875"/>
                  </a:lnTo>
                  <a:lnTo>
                    <a:pt x="2321" y="15802"/>
                  </a:lnTo>
                  <a:lnTo>
                    <a:pt x="2394" y="15680"/>
                  </a:lnTo>
                  <a:lnTo>
                    <a:pt x="2419" y="15533"/>
                  </a:lnTo>
                  <a:lnTo>
                    <a:pt x="2468" y="15387"/>
                  </a:lnTo>
                  <a:lnTo>
                    <a:pt x="3152" y="8548"/>
                  </a:lnTo>
                  <a:lnTo>
                    <a:pt x="3152" y="8451"/>
                  </a:lnTo>
                  <a:lnTo>
                    <a:pt x="3200" y="8280"/>
                  </a:lnTo>
                  <a:lnTo>
                    <a:pt x="3249" y="8182"/>
                  </a:lnTo>
                  <a:lnTo>
                    <a:pt x="3298" y="8084"/>
                  </a:lnTo>
                  <a:lnTo>
                    <a:pt x="3371" y="8011"/>
                  </a:lnTo>
                  <a:lnTo>
                    <a:pt x="3469" y="7987"/>
                  </a:lnTo>
                  <a:lnTo>
                    <a:pt x="3567" y="8011"/>
                  </a:lnTo>
                  <a:lnTo>
                    <a:pt x="3640" y="8084"/>
                  </a:lnTo>
                  <a:lnTo>
                    <a:pt x="3689" y="8182"/>
                  </a:lnTo>
                  <a:lnTo>
                    <a:pt x="3738" y="8280"/>
                  </a:lnTo>
                  <a:lnTo>
                    <a:pt x="3787" y="8451"/>
                  </a:lnTo>
                  <a:lnTo>
                    <a:pt x="3787" y="8548"/>
                  </a:lnTo>
                  <a:lnTo>
                    <a:pt x="4470" y="15387"/>
                  </a:lnTo>
                  <a:lnTo>
                    <a:pt x="4519" y="15533"/>
                  </a:lnTo>
                  <a:lnTo>
                    <a:pt x="4544" y="15680"/>
                  </a:lnTo>
                  <a:lnTo>
                    <a:pt x="4617" y="15802"/>
                  </a:lnTo>
                  <a:lnTo>
                    <a:pt x="4690" y="15875"/>
                  </a:lnTo>
                  <a:lnTo>
                    <a:pt x="4763" y="15949"/>
                  </a:lnTo>
                  <a:lnTo>
                    <a:pt x="4861" y="15998"/>
                  </a:lnTo>
                  <a:lnTo>
                    <a:pt x="4983" y="16046"/>
                  </a:lnTo>
                  <a:lnTo>
                    <a:pt x="5105" y="16046"/>
                  </a:lnTo>
                  <a:lnTo>
                    <a:pt x="5203" y="16022"/>
                  </a:lnTo>
                  <a:lnTo>
                    <a:pt x="5276" y="15998"/>
                  </a:lnTo>
                  <a:lnTo>
                    <a:pt x="5350" y="15924"/>
                  </a:lnTo>
                  <a:lnTo>
                    <a:pt x="5447" y="15827"/>
                  </a:lnTo>
                  <a:lnTo>
                    <a:pt x="5521" y="15704"/>
                  </a:lnTo>
                  <a:lnTo>
                    <a:pt x="5569" y="15533"/>
                  </a:lnTo>
                  <a:lnTo>
                    <a:pt x="5594" y="15314"/>
                  </a:lnTo>
                  <a:lnTo>
                    <a:pt x="5594" y="14728"/>
                  </a:lnTo>
                  <a:lnTo>
                    <a:pt x="5618" y="13238"/>
                  </a:lnTo>
                  <a:lnTo>
                    <a:pt x="5643" y="11162"/>
                  </a:lnTo>
                  <a:lnTo>
                    <a:pt x="5692" y="9989"/>
                  </a:lnTo>
                  <a:lnTo>
                    <a:pt x="5740" y="8817"/>
                  </a:lnTo>
                  <a:lnTo>
                    <a:pt x="5765" y="8011"/>
                  </a:lnTo>
                  <a:lnTo>
                    <a:pt x="5765" y="7620"/>
                  </a:lnTo>
                  <a:lnTo>
                    <a:pt x="5716" y="7230"/>
                  </a:lnTo>
                  <a:lnTo>
                    <a:pt x="5667" y="6839"/>
                  </a:lnTo>
                  <a:lnTo>
                    <a:pt x="5569" y="6399"/>
                  </a:lnTo>
                  <a:lnTo>
                    <a:pt x="5423" y="5911"/>
                  </a:lnTo>
                  <a:lnTo>
                    <a:pt x="5227" y="5398"/>
                  </a:lnTo>
                  <a:lnTo>
                    <a:pt x="5105" y="5032"/>
                  </a:lnTo>
                  <a:lnTo>
                    <a:pt x="5032" y="4738"/>
                  </a:lnTo>
                  <a:lnTo>
                    <a:pt x="5008" y="4445"/>
                  </a:lnTo>
                  <a:lnTo>
                    <a:pt x="4983" y="4201"/>
                  </a:lnTo>
                  <a:lnTo>
                    <a:pt x="5008" y="3981"/>
                  </a:lnTo>
                  <a:lnTo>
                    <a:pt x="5032" y="3786"/>
                  </a:lnTo>
                  <a:lnTo>
                    <a:pt x="5081" y="3420"/>
                  </a:lnTo>
                  <a:lnTo>
                    <a:pt x="5179" y="3346"/>
                  </a:lnTo>
                  <a:lnTo>
                    <a:pt x="5252" y="3273"/>
                  </a:lnTo>
                  <a:lnTo>
                    <a:pt x="5325" y="3175"/>
                  </a:lnTo>
                  <a:lnTo>
                    <a:pt x="5374" y="3078"/>
                  </a:lnTo>
                  <a:lnTo>
                    <a:pt x="5423" y="2882"/>
                  </a:lnTo>
                  <a:lnTo>
                    <a:pt x="5447" y="2687"/>
                  </a:lnTo>
                  <a:lnTo>
                    <a:pt x="5447" y="2492"/>
                  </a:lnTo>
                  <a:lnTo>
                    <a:pt x="5398" y="2296"/>
                  </a:lnTo>
                  <a:lnTo>
                    <a:pt x="5350" y="2150"/>
                  </a:lnTo>
                  <a:lnTo>
                    <a:pt x="5276" y="2052"/>
                  </a:lnTo>
                  <a:lnTo>
                    <a:pt x="5350" y="2125"/>
                  </a:lnTo>
                  <a:lnTo>
                    <a:pt x="5423" y="2247"/>
                  </a:lnTo>
                  <a:lnTo>
                    <a:pt x="5496" y="2394"/>
                  </a:lnTo>
                  <a:lnTo>
                    <a:pt x="5521" y="2540"/>
                  </a:lnTo>
                  <a:lnTo>
                    <a:pt x="5545" y="2711"/>
                  </a:lnTo>
                  <a:lnTo>
                    <a:pt x="5545" y="2907"/>
                  </a:lnTo>
                  <a:lnTo>
                    <a:pt x="5521" y="3102"/>
                  </a:lnTo>
                  <a:lnTo>
                    <a:pt x="5472" y="3298"/>
                  </a:lnTo>
                  <a:lnTo>
                    <a:pt x="5569" y="3664"/>
                  </a:lnTo>
                  <a:lnTo>
                    <a:pt x="5643" y="4103"/>
                  </a:lnTo>
                  <a:lnTo>
                    <a:pt x="5789" y="5105"/>
                  </a:lnTo>
                  <a:lnTo>
                    <a:pt x="5911" y="6106"/>
                  </a:lnTo>
                  <a:lnTo>
                    <a:pt x="5936" y="6521"/>
                  </a:lnTo>
                  <a:lnTo>
                    <a:pt x="5960" y="6888"/>
                  </a:lnTo>
                  <a:lnTo>
                    <a:pt x="5985" y="7181"/>
                  </a:lnTo>
                  <a:lnTo>
                    <a:pt x="6009" y="7327"/>
                  </a:lnTo>
                  <a:lnTo>
                    <a:pt x="6058" y="7425"/>
                  </a:lnTo>
                  <a:lnTo>
                    <a:pt x="6131" y="7523"/>
                  </a:lnTo>
                  <a:lnTo>
                    <a:pt x="6204" y="7596"/>
                  </a:lnTo>
                  <a:lnTo>
                    <a:pt x="6302" y="7645"/>
                  </a:lnTo>
                  <a:lnTo>
                    <a:pt x="6522" y="7645"/>
                  </a:lnTo>
                  <a:lnTo>
                    <a:pt x="6620" y="7596"/>
                  </a:lnTo>
                  <a:lnTo>
                    <a:pt x="6693" y="7523"/>
                  </a:lnTo>
                  <a:lnTo>
                    <a:pt x="6766" y="7425"/>
                  </a:lnTo>
                  <a:lnTo>
                    <a:pt x="6839" y="7327"/>
                  </a:lnTo>
                  <a:lnTo>
                    <a:pt x="6888" y="7181"/>
                  </a:lnTo>
                  <a:lnTo>
                    <a:pt x="6913" y="7034"/>
                  </a:lnTo>
                  <a:lnTo>
                    <a:pt x="6937" y="6888"/>
                  </a:lnTo>
                  <a:lnTo>
                    <a:pt x="6937" y="6204"/>
                  </a:lnTo>
                  <a:lnTo>
                    <a:pt x="6913" y="5544"/>
                  </a:lnTo>
                  <a:lnTo>
                    <a:pt x="6864" y="4909"/>
                  </a:lnTo>
                  <a:lnTo>
                    <a:pt x="6791" y="4323"/>
                  </a:lnTo>
                  <a:lnTo>
                    <a:pt x="6717" y="3737"/>
                  </a:lnTo>
                  <a:lnTo>
                    <a:pt x="6620" y="3200"/>
                  </a:lnTo>
                  <a:lnTo>
                    <a:pt x="6497" y="2711"/>
                  </a:lnTo>
                  <a:lnTo>
                    <a:pt x="6351" y="2223"/>
                  </a:lnTo>
                  <a:lnTo>
                    <a:pt x="6180" y="1808"/>
                  </a:lnTo>
                  <a:lnTo>
                    <a:pt x="5985" y="1417"/>
                  </a:lnTo>
                  <a:lnTo>
                    <a:pt x="5765" y="1075"/>
                  </a:lnTo>
                  <a:lnTo>
                    <a:pt x="5496" y="758"/>
                  </a:lnTo>
                  <a:lnTo>
                    <a:pt x="5227" y="489"/>
                  </a:lnTo>
                  <a:lnTo>
                    <a:pt x="4910" y="293"/>
                  </a:lnTo>
                  <a:lnTo>
                    <a:pt x="4763" y="196"/>
                  </a:lnTo>
                  <a:lnTo>
                    <a:pt x="4592" y="123"/>
                  </a:lnTo>
                  <a:lnTo>
                    <a:pt x="4397" y="49"/>
                  </a:lnTo>
                  <a:lnTo>
                    <a:pt x="4202" y="0"/>
                  </a:lnTo>
                  <a:lnTo>
                    <a:pt x="4031" y="98"/>
                  </a:lnTo>
                  <a:lnTo>
                    <a:pt x="3860" y="147"/>
                  </a:lnTo>
                  <a:lnTo>
                    <a:pt x="3664" y="196"/>
                  </a:lnTo>
                  <a:lnTo>
                    <a:pt x="3469" y="220"/>
                  </a:lnTo>
                  <a:lnTo>
                    <a:pt x="3274" y="196"/>
                  </a:lnTo>
                  <a:lnTo>
                    <a:pt x="3078" y="147"/>
                  </a:lnTo>
                  <a:lnTo>
                    <a:pt x="2907" y="98"/>
                  </a:lnTo>
                  <a:lnTo>
                    <a:pt x="27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Shape 584"/>
          <p:cNvGrpSpPr/>
          <p:nvPr/>
        </p:nvGrpSpPr>
        <p:grpSpPr>
          <a:xfrm>
            <a:off x="9970054" y="1477965"/>
            <a:ext cx="364271" cy="909436"/>
            <a:chOff x="3386850" y="2264625"/>
            <a:chExt cx="203950" cy="509250"/>
          </a:xfrm>
          <a:solidFill>
            <a:srgbClr val="8CCA1B"/>
          </a:solidFill>
        </p:grpSpPr>
        <p:sp>
          <p:nvSpPr>
            <p:cNvPr id="149" name="Shape 585"/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0" t="0" r="0" b="0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Shape 586"/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0" t="0" r="0" b="0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Shape 590"/>
          <p:cNvGrpSpPr/>
          <p:nvPr/>
        </p:nvGrpSpPr>
        <p:grpSpPr>
          <a:xfrm>
            <a:off x="10344398" y="1480050"/>
            <a:ext cx="307469" cy="893968"/>
            <a:chOff x="4076175" y="2267050"/>
            <a:chExt cx="173450" cy="504375"/>
          </a:xfrm>
          <a:solidFill>
            <a:srgbClr val="8CCA1B"/>
          </a:solidFill>
        </p:grpSpPr>
        <p:sp>
          <p:nvSpPr>
            <p:cNvPr id="152" name="Shape 591"/>
            <p:cNvSpPr/>
            <p:nvPr/>
          </p:nvSpPr>
          <p:spPr>
            <a:xfrm>
              <a:off x="4122600" y="2267050"/>
              <a:ext cx="80600" cy="91625"/>
            </a:xfrm>
            <a:custGeom>
              <a:avLst/>
              <a:gdLst/>
              <a:ahLst/>
              <a:cxnLst/>
              <a:rect l="0" t="0" r="0" b="0"/>
              <a:pathLst>
                <a:path w="3224" h="3665" extrusionOk="0">
                  <a:moveTo>
                    <a:pt x="1441" y="1"/>
                  </a:moveTo>
                  <a:lnTo>
                    <a:pt x="1295" y="25"/>
                  </a:lnTo>
                  <a:lnTo>
                    <a:pt x="1124" y="74"/>
                  </a:lnTo>
                  <a:lnTo>
                    <a:pt x="977" y="123"/>
                  </a:lnTo>
                  <a:lnTo>
                    <a:pt x="855" y="172"/>
                  </a:lnTo>
                  <a:lnTo>
                    <a:pt x="708" y="245"/>
                  </a:lnTo>
                  <a:lnTo>
                    <a:pt x="586" y="343"/>
                  </a:lnTo>
                  <a:lnTo>
                    <a:pt x="464" y="441"/>
                  </a:lnTo>
                  <a:lnTo>
                    <a:pt x="366" y="563"/>
                  </a:lnTo>
                  <a:lnTo>
                    <a:pt x="269" y="685"/>
                  </a:lnTo>
                  <a:lnTo>
                    <a:pt x="195" y="831"/>
                  </a:lnTo>
                  <a:lnTo>
                    <a:pt x="122" y="978"/>
                  </a:lnTo>
                  <a:lnTo>
                    <a:pt x="73" y="1124"/>
                  </a:lnTo>
                  <a:lnTo>
                    <a:pt x="25" y="1295"/>
                  </a:lnTo>
                  <a:lnTo>
                    <a:pt x="0" y="1466"/>
                  </a:lnTo>
                  <a:lnTo>
                    <a:pt x="0" y="1662"/>
                  </a:lnTo>
                  <a:lnTo>
                    <a:pt x="0" y="1833"/>
                  </a:lnTo>
                  <a:lnTo>
                    <a:pt x="25" y="2028"/>
                  </a:lnTo>
                  <a:lnTo>
                    <a:pt x="73" y="2223"/>
                  </a:lnTo>
                  <a:lnTo>
                    <a:pt x="122" y="2394"/>
                  </a:lnTo>
                  <a:lnTo>
                    <a:pt x="195" y="2565"/>
                  </a:lnTo>
                  <a:lnTo>
                    <a:pt x="269" y="2736"/>
                  </a:lnTo>
                  <a:lnTo>
                    <a:pt x="366" y="2883"/>
                  </a:lnTo>
                  <a:lnTo>
                    <a:pt x="464" y="3029"/>
                  </a:lnTo>
                  <a:lnTo>
                    <a:pt x="586" y="3176"/>
                  </a:lnTo>
                  <a:lnTo>
                    <a:pt x="708" y="3298"/>
                  </a:lnTo>
                  <a:lnTo>
                    <a:pt x="855" y="3396"/>
                  </a:lnTo>
                  <a:lnTo>
                    <a:pt x="977" y="3493"/>
                  </a:lnTo>
                  <a:lnTo>
                    <a:pt x="1124" y="3567"/>
                  </a:lnTo>
                  <a:lnTo>
                    <a:pt x="1295" y="3616"/>
                  </a:lnTo>
                  <a:lnTo>
                    <a:pt x="1441" y="3640"/>
                  </a:lnTo>
                  <a:lnTo>
                    <a:pt x="1612" y="3664"/>
                  </a:lnTo>
                  <a:lnTo>
                    <a:pt x="1783" y="3640"/>
                  </a:lnTo>
                  <a:lnTo>
                    <a:pt x="1930" y="3616"/>
                  </a:lnTo>
                  <a:lnTo>
                    <a:pt x="2100" y="3567"/>
                  </a:lnTo>
                  <a:lnTo>
                    <a:pt x="2247" y="3493"/>
                  </a:lnTo>
                  <a:lnTo>
                    <a:pt x="2369" y="3396"/>
                  </a:lnTo>
                  <a:lnTo>
                    <a:pt x="2516" y="3298"/>
                  </a:lnTo>
                  <a:lnTo>
                    <a:pt x="2638" y="3176"/>
                  </a:lnTo>
                  <a:lnTo>
                    <a:pt x="2760" y="3029"/>
                  </a:lnTo>
                  <a:lnTo>
                    <a:pt x="2858" y="2883"/>
                  </a:lnTo>
                  <a:lnTo>
                    <a:pt x="2955" y="2736"/>
                  </a:lnTo>
                  <a:lnTo>
                    <a:pt x="3029" y="2565"/>
                  </a:lnTo>
                  <a:lnTo>
                    <a:pt x="3102" y="2394"/>
                  </a:lnTo>
                  <a:lnTo>
                    <a:pt x="3151" y="2223"/>
                  </a:lnTo>
                  <a:lnTo>
                    <a:pt x="3200" y="2028"/>
                  </a:lnTo>
                  <a:lnTo>
                    <a:pt x="3224" y="1833"/>
                  </a:lnTo>
                  <a:lnTo>
                    <a:pt x="3224" y="1662"/>
                  </a:lnTo>
                  <a:lnTo>
                    <a:pt x="3224" y="1466"/>
                  </a:lnTo>
                  <a:lnTo>
                    <a:pt x="3200" y="1295"/>
                  </a:lnTo>
                  <a:lnTo>
                    <a:pt x="3151" y="1124"/>
                  </a:lnTo>
                  <a:lnTo>
                    <a:pt x="3102" y="978"/>
                  </a:lnTo>
                  <a:lnTo>
                    <a:pt x="3029" y="831"/>
                  </a:lnTo>
                  <a:lnTo>
                    <a:pt x="2955" y="685"/>
                  </a:lnTo>
                  <a:lnTo>
                    <a:pt x="2858" y="563"/>
                  </a:lnTo>
                  <a:lnTo>
                    <a:pt x="2760" y="441"/>
                  </a:lnTo>
                  <a:lnTo>
                    <a:pt x="2638" y="343"/>
                  </a:lnTo>
                  <a:lnTo>
                    <a:pt x="2516" y="245"/>
                  </a:lnTo>
                  <a:lnTo>
                    <a:pt x="2369" y="172"/>
                  </a:lnTo>
                  <a:lnTo>
                    <a:pt x="2247" y="123"/>
                  </a:lnTo>
                  <a:lnTo>
                    <a:pt x="2100" y="74"/>
                  </a:lnTo>
                  <a:lnTo>
                    <a:pt x="1930" y="25"/>
                  </a:lnTo>
                  <a:lnTo>
                    <a:pt x="17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Shape 592"/>
            <p:cNvSpPr/>
            <p:nvPr/>
          </p:nvSpPr>
          <p:spPr>
            <a:xfrm>
              <a:off x="4076175" y="2370250"/>
              <a:ext cx="173450" cy="401175"/>
            </a:xfrm>
            <a:custGeom>
              <a:avLst/>
              <a:gdLst/>
              <a:ahLst/>
              <a:cxnLst/>
              <a:rect l="0" t="0" r="0" b="0"/>
              <a:pathLst>
                <a:path w="6938" h="16047" extrusionOk="0">
                  <a:moveTo>
                    <a:pt x="2736" y="0"/>
                  </a:moveTo>
                  <a:lnTo>
                    <a:pt x="2541" y="49"/>
                  </a:lnTo>
                  <a:lnTo>
                    <a:pt x="2346" y="123"/>
                  </a:lnTo>
                  <a:lnTo>
                    <a:pt x="2175" y="196"/>
                  </a:lnTo>
                  <a:lnTo>
                    <a:pt x="2028" y="293"/>
                  </a:lnTo>
                  <a:lnTo>
                    <a:pt x="1711" y="489"/>
                  </a:lnTo>
                  <a:lnTo>
                    <a:pt x="1442" y="758"/>
                  </a:lnTo>
                  <a:lnTo>
                    <a:pt x="1173" y="1075"/>
                  </a:lnTo>
                  <a:lnTo>
                    <a:pt x="953" y="1417"/>
                  </a:lnTo>
                  <a:lnTo>
                    <a:pt x="758" y="1808"/>
                  </a:lnTo>
                  <a:lnTo>
                    <a:pt x="587" y="2223"/>
                  </a:lnTo>
                  <a:lnTo>
                    <a:pt x="441" y="2711"/>
                  </a:lnTo>
                  <a:lnTo>
                    <a:pt x="318" y="3200"/>
                  </a:lnTo>
                  <a:lnTo>
                    <a:pt x="221" y="3737"/>
                  </a:lnTo>
                  <a:lnTo>
                    <a:pt x="147" y="4323"/>
                  </a:lnTo>
                  <a:lnTo>
                    <a:pt x="74" y="4909"/>
                  </a:lnTo>
                  <a:lnTo>
                    <a:pt x="25" y="5544"/>
                  </a:lnTo>
                  <a:lnTo>
                    <a:pt x="1" y="6204"/>
                  </a:lnTo>
                  <a:lnTo>
                    <a:pt x="1" y="6888"/>
                  </a:lnTo>
                  <a:lnTo>
                    <a:pt x="25" y="7034"/>
                  </a:lnTo>
                  <a:lnTo>
                    <a:pt x="50" y="7181"/>
                  </a:lnTo>
                  <a:lnTo>
                    <a:pt x="99" y="7327"/>
                  </a:lnTo>
                  <a:lnTo>
                    <a:pt x="172" y="7425"/>
                  </a:lnTo>
                  <a:lnTo>
                    <a:pt x="245" y="7523"/>
                  </a:lnTo>
                  <a:lnTo>
                    <a:pt x="318" y="7596"/>
                  </a:lnTo>
                  <a:lnTo>
                    <a:pt x="416" y="7645"/>
                  </a:lnTo>
                  <a:lnTo>
                    <a:pt x="636" y="7645"/>
                  </a:lnTo>
                  <a:lnTo>
                    <a:pt x="734" y="7596"/>
                  </a:lnTo>
                  <a:lnTo>
                    <a:pt x="807" y="7523"/>
                  </a:lnTo>
                  <a:lnTo>
                    <a:pt x="880" y="7425"/>
                  </a:lnTo>
                  <a:lnTo>
                    <a:pt x="929" y="7327"/>
                  </a:lnTo>
                  <a:lnTo>
                    <a:pt x="953" y="7181"/>
                  </a:lnTo>
                  <a:lnTo>
                    <a:pt x="978" y="6888"/>
                  </a:lnTo>
                  <a:lnTo>
                    <a:pt x="1002" y="6521"/>
                  </a:lnTo>
                  <a:lnTo>
                    <a:pt x="1027" y="6106"/>
                  </a:lnTo>
                  <a:lnTo>
                    <a:pt x="1149" y="5105"/>
                  </a:lnTo>
                  <a:lnTo>
                    <a:pt x="1295" y="4103"/>
                  </a:lnTo>
                  <a:lnTo>
                    <a:pt x="1369" y="3664"/>
                  </a:lnTo>
                  <a:lnTo>
                    <a:pt x="1466" y="3298"/>
                  </a:lnTo>
                  <a:lnTo>
                    <a:pt x="1417" y="3102"/>
                  </a:lnTo>
                  <a:lnTo>
                    <a:pt x="1393" y="2907"/>
                  </a:lnTo>
                  <a:lnTo>
                    <a:pt x="1393" y="2711"/>
                  </a:lnTo>
                  <a:lnTo>
                    <a:pt x="1417" y="2540"/>
                  </a:lnTo>
                  <a:lnTo>
                    <a:pt x="1442" y="2394"/>
                  </a:lnTo>
                  <a:lnTo>
                    <a:pt x="1515" y="2247"/>
                  </a:lnTo>
                  <a:lnTo>
                    <a:pt x="1588" y="2125"/>
                  </a:lnTo>
                  <a:lnTo>
                    <a:pt x="1662" y="2052"/>
                  </a:lnTo>
                  <a:lnTo>
                    <a:pt x="1588" y="2150"/>
                  </a:lnTo>
                  <a:lnTo>
                    <a:pt x="1540" y="2296"/>
                  </a:lnTo>
                  <a:lnTo>
                    <a:pt x="1491" y="2492"/>
                  </a:lnTo>
                  <a:lnTo>
                    <a:pt x="1491" y="2687"/>
                  </a:lnTo>
                  <a:lnTo>
                    <a:pt x="1515" y="2882"/>
                  </a:lnTo>
                  <a:lnTo>
                    <a:pt x="1564" y="3078"/>
                  </a:lnTo>
                  <a:lnTo>
                    <a:pt x="1613" y="3175"/>
                  </a:lnTo>
                  <a:lnTo>
                    <a:pt x="1686" y="3273"/>
                  </a:lnTo>
                  <a:lnTo>
                    <a:pt x="1759" y="3346"/>
                  </a:lnTo>
                  <a:lnTo>
                    <a:pt x="1857" y="3420"/>
                  </a:lnTo>
                  <a:lnTo>
                    <a:pt x="1906" y="3786"/>
                  </a:lnTo>
                  <a:lnTo>
                    <a:pt x="1930" y="3981"/>
                  </a:lnTo>
                  <a:lnTo>
                    <a:pt x="1955" y="4201"/>
                  </a:lnTo>
                  <a:lnTo>
                    <a:pt x="1930" y="4445"/>
                  </a:lnTo>
                  <a:lnTo>
                    <a:pt x="1906" y="4738"/>
                  </a:lnTo>
                  <a:lnTo>
                    <a:pt x="1833" y="5032"/>
                  </a:lnTo>
                  <a:lnTo>
                    <a:pt x="1711" y="5398"/>
                  </a:lnTo>
                  <a:lnTo>
                    <a:pt x="1515" y="5911"/>
                  </a:lnTo>
                  <a:lnTo>
                    <a:pt x="1369" y="6399"/>
                  </a:lnTo>
                  <a:lnTo>
                    <a:pt x="1271" y="6839"/>
                  </a:lnTo>
                  <a:lnTo>
                    <a:pt x="1222" y="7230"/>
                  </a:lnTo>
                  <a:lnTo>
                    <a:pt x="1173" y="7620"/>
                  </a:lnTo>
                  <a:lnTo>
                    <a:pt x="1173" y="8011"/>
                  </a:lnTo>
                  <a:lnTo>
                    <a:pt x="1198" y="8817"/>
                  </a:lnTo>
                  <a:lnTo>
                    <a:pt x="1247" y="9989"/>
                  </a:lnTo>
                  <a:lnTo>
                    <a:pt x="1295" y="11162"/>
                  </a:lnTo>
                  <a:lnTo>
                    <a:pt x="1320" y="13238"/>
                  </a:lnTo>
                  <a:lnTo>
                    <a:pt x="1344" y="14728"/>
                  </a:lnTo>
                  <a:lnTo>
                    <a:pt x="1344" y="15314"/>
                  </a:lnTo>
                  <a:lnTo>
                    <a:pt x="1369" y="15533"/>
                  </a:lnTo>
                  <a:lnTo>
                    <a:pt x="1417" y="15704"/>
                  </a:lnTo>
                  <a:lnTo>
                    <a:pt x="1491" y="15827"/>
                  </a:lnTo>
                  <a:lnTo>
                    <a:pt x="1588" y="15924"/>
                  </a:lnTo>
                  <a:lnTo>
                    <a:pt x="1662" y="15998"/>
                  </a:lnTo>
                  <a:lnTo>
                    <a:pt x="1735" y="16022"/>
                  </a:lnTo>
                  <a:lnTo>
                    <a:pt x="1833" y="16046"/>
                  </a:lnTo>
                  <a:lnTo>
                    <a:pt x="1955" y="16046"/>
                  </a:lnTo>
                  <a:lnTo>
                    <a:pt x="2077" y="15998"/>
                  </a:lnTo>
                  <a:lnTo>
                    <a:pt x="2175" y="15949"/>
                  </a:lnTo>
                  <a:lnTo>
                    <a:pt x="2248" y="15875"/>
                  </a:lnTo>
                  <a:lnTo>
                    <a:pt x="2321" y="15802"/>
                  </a:lnTo>
                  <a:lnTo>
                    <a:pt x="2394" y="15680"/>
                  </a:lnTo>
                  <a:lnTo>
                    <a:pt x="2419" y="15533"/>
                  </a:lnTo>
                  <a:lnTo>
                    <a:pt x="2468" y="15387"/>
                  </a:lnTo>
                  <a:lnTo>
                    <a:pt x="3152" y="8548"/>
                  </a:lnTo>
                  <a:lnTo>
                    <a:pt x="3152" y="8451"/>
                  </a:lnTo>
                  <a:lnTo>
                    <a:pt x="3200" y="8280"/>
                  </a:lnTo>
                  <a:lnTo>
                    <a:pt x="3249" y="8182"/>
                  </a:lnTo>
                  <a:lnTo>
                    <a:pt x="3298" y="8084"/>
                  </a:lnTo>
                  <a:lnTo>
                    <a:pt x="3371" y="8011"/>
                  </a:lnTo>
                  <a:lnTo>
                    <a:pt x="3469" y="7987"/>
                  </a:lnTo>
                  <a:lnTo>
                    <a:pt x="3567" y="8011"/>
                  </a:lnTo>
                  <a:lnTo>
                    <a:pt x="3640" y="8084"/>
                  </a:lnTo>
                  <a:lnTo>
                    <a:pt x="3689" y="8182"/>
                  </a:lnTo>
                  <a:lnTo>
                    <a:pt x="3738" y="8280"/>
                  </a:lnTo>
                  <a:lnTo>
                    <a:pt x="3787" y="8451"/>
                  </a:lnTo>
                  <a:lnTo>
                    <a:pt x="3787" y="8548"/>
                  </a:lnTo>
                  <a:lnTo>
                    <a:pt x="4470" y="15387"/>
                  </a:lnTo>
                  <a:lnTo>
                    <a:pt x="4519" y="15533"/>
                  </a:lnTo>
                  <a:lnTo>
                    <a:pt x="4544" y="15680"/>
                  </a:lnTo>
                  <a:lnTo>
                    <a:pt x="4617" y="15802"/>
                  </a:lnTo>
                  <a:lnTo>
                    <a:pt x="4690" y="15875"/>
                  </a:lnTo>
                  <a:lnTo>
                    <a:pt x="4763" y="15949"/>
                  </a:lnTo>
                  <a:lnTo>
                    <a:pt x="4861" y="15998"/>
                  </a:lnTo>
                  <a:lnTo>
                    <a:pt x="4983" y="16046"/>
                  </a:lnTo>
                  <a:lnTo>
                    <a:pt x="5105" y="16046"/>
                  </a:lnTo>
                  <a:lnTo>
                    <a:pt x="5203" y="16022"/>
                  </a:lnTo>
                  <a:lnTo>
                    <a:pt x="5276" y="15998"/>
                  </a:lnTo>
                  <a:lnTo>
                    <a:pt x="5350" y="15924"/>
                  </a:lnTo>
                  <a:lnTo>
                    <a:pt x="5447" y="15827"/>
                  </a:lnTo>
                  <a:lnTo>
                    <a:pt x="5521" y="15704"/>
                  </a:lnTo>
                  <a:lnTo>
                    <a:pt x="5569" y="15533"/>
                  </a:lnTo>
                  <a:lnTo>
                    <a:pt x="5594" y="15314"/>
                  </a:lnTo>
                  <a:lnTo>
                    <a:pt x="5594" y="14728"/>
                  </a:lnTo>
                  <a:lnTo>
                    <a:pt x="5618" y="13238"/>
                  </a:lnTo>
                  <a:lnTo>
                    <a:pt x="5643" y="11162"/>
                  </a:lnTo>
                  <a:lnTo>
                    <a:pt x="5692" y="9989"/>
                  </a:lnTo>
                  <a:lnTo>
                    <a:pt x="5740" y="8817"/>
                  </a:lnTo>
                  <a:lnTo>
                    <a:pt x="5765" y="8011"/>
                  </a:lnTo>
                  <a:lnTo>
                    <a:pt x="5765" y="7620"/>
                  </a:lnTo>
                  <a:lnTo>
                    <a:pt x="5716" y="7230"/>
                  </a:lnTo>
                  <a:lnTo>
                    <a:pt x="5667" y="6839"/>
                  </a:lnTo>
                  <a:lnTo>
                    <a:pt x="5569" y="6399"/>
                  </a:lnTo>
                  <a:lnTo>
                    <a:pt x="5423" y="5911"/>
                  </a:lnTo>
                  <a:lnTo>
                    <a:pt x="5227" y="5398"/>
                  </a:lnTo>
                  <a:lnTo>
                    <a:pt x="5105" y="5032"/>
                  </a:lnTo>
                  <a:lnTo>
                    <a:pt x="5032" y="4738"/>
                  </a:lnTo>
                  <a:lnTo>
                    <a:pt x="5008" y="4445"/>
                  </a:lnTo>
                  <a:lnTo>
                    <a:pt x="4983" y="4201"/>
                  </a:lnTo>
                  <a:lnTo>
                    <a:pt x="5008" y="3981"/>
                  </a:lnTo>
                  <a:lnTo>
                    <a:pt x="5032" y="3786"/>
                  </a:lnTo>
                  <a:lnTo>
                    <a:pt x="5081" y="3420"/>
                  </a:lnTo>
                  <a:lnTo>
                    <a:pt x="5179" y="3346"/>
                  </a:lnTo>
                  <a:lnTo>
                    <a:pt x="5252" y="3273"/>
                  </a:lnTo>
                  <a:lnTo>
                    <a:pt x="5325" y="3175"/>
                  </a:lnTo>
                  <a:lnTo>
                    <a:pt x="5374" y="3078"/>
                  </a:lnTo>
                  <a:lnTo>
                    <a:pt x="5423" y="2882"/>
                  </a:lnTo>
                  <a:lnTo>
                    <a:pt x="5447" y="2687"/>
                  </a:lnTo>
                  <a:lnTo>
                    <a:pt x="5447" y="2492"/>
                  </a:lnTo>
                  <a:lnTo>
                    <a:pt x="5398" y="2296"/>
                  </a:lnTo>
                  <a:lnTo>
                    <a:pt x="5350" y="2150"/>
                  </a:lnTo>
                  <a:lnTo>
                    <a:pt x="5276" y="2052"/>
                  </a:lnTo>
                  <a:lnTo>
                    <a:pt x="5350" y="2125"/>
                  </a:lnTo>
                  <a:lnTo>
                    <a:pt x="5423" y="2247"/>
                  </a:lnTo>
                  <a:lnTo>
                    <a:pt x="5496" y="2394"/>
                  </a:lnTo>
                  <a:lnTo>
                    <a:pt x="5521" y="2540"/>
                  </a:lnTo>
                  <a:lnTo>
                    <a:pt x="5545" y="2711"/>
                  </a:lnTo>
                  <a:lnTo>
                    <a:pt x="5545" y="2907"/>
                  </a:lnTo>
                  <a:lnTo>
                    <a:pt x="5521" y="3102"/>
                  </a:lnTo>
                  <a:lnTo>
                    <a:pt x="5472" y="3298"/>
                  </a:lnTo>
                  <a:lnTo>
                    <a:pt x="5569" y="3664"/>
                  </a:lnTo>
                  <a:lnTo>
                    <a:pt x="5643" y="4103"/>
                  </a:lnTo>
                  <a:lnTo>
                    <a:pt x="5789" y="5105"/>
                  </a:lnTo>
                  <a:lnTo>
                    <a:pt x="5911" y="6106"/>
                  </a:lnTo>
                  <a:lnTo>
                    <a:pt x="5936" y="6521"/>
                  </a:lnTo>
                  <a:lnTo>
                    <a:pt x="5960" y="6888"/>
                  </a:lnTo>
                  <a:lnTo>
                    <a:pt x="5985" y="7181"/>
                  </a:lnTo>
                  <a:lnTo>
                    <a:pt x="6009" y="7327"/>
                  </a:lnTo>
                  <a:lnTo>
                    <a:pt x="6058" y="7425"/>
                  </a:lnTo>
                  <a:lnTo>
                    <a:pt x="6131" y="7523"/>
                  </a:lnTo>
                  <a:lnTo>
                    <a:pt x="6204" y="7596"/>
                  </a:lnTo>
                  <a:lnTo>
                    <a:pt x="6302" y="7645"/>
                  </a:lnTo>
                  <a:lnTo>
                    <a:pt x="6522" y="7645"/>
                  </a:lnTo>
                  <a:lnTo>
                    <a:pt x="6620" y="7596"/>
                  </a:lnTo>
                  <a:lnTo>
                    <a:pt x="6693" y="7523"/>
                  </a:lnTo>
                  <a:lnTo>
                    <a:pt x="6766" y="7425"/>
                  </a:lnTo>
                  <a:lnTo>
                    <a:pt x="6839" y="7327"/>
                  </a:lnTo>
                  <a:lnTo>
                    <a:pt x="6888" y="7181"/>
                  </a:lnTo>
                  <a:lnTo>
                    <a:pt x="6913" y="7034"/>
                  </a:lnTo>
                  <a:lnTo>
                    <a:pt x="6937" y="6888"/>
                  </a:lnTo>
                  <a:lnTo>
                    <a:pt x="6937" y="6204"/>
                  </a:lnTo>
                  <a:lnTo>
                    <a:pt x="6913" y="5544"/>
                  </a:lnTo>
                  <a:lnTo>
                    <a:pt x="6864" y="4909"/>
                  </a:lnTo>
                  <a:lnTo>
                    <a:pt x="6791" y="4323"/>
                  </a:lnTo>
                  <a:lnTo>
                    <a:pt x="6717" y="3737"/>
                  </a:lnTo>
                  <a:lnTo>
                    <a:pt x="6620" y="3200"/>
                  </a:lnTo>
                  <a:lnTo>
                    <a:pt x="6497" y="2711"/>
                  </a:lnTo>
                  <a:lnTo>
                    <a:pt x="6351" y="2223"/>
                  </a:lnTo>
                  <a:lnTo>
                    <a:pt x="6180" y="1808"/>
                  </a:lnTo>
                  <a:lnTo>
                    <a:pt x="5985" y="1417"/>
                  </a:lnTo>
                  <a:lnTo>
                    <a:pt x="5765" y="1075"/>
                  </a:lnTo>
                  <a:lnTo>
                    <a:pt x="5496" y="758"/>
                  </a:lnTo>
                  <a:lnTo>
                    <a:pt x="5227" y="489"/>
                  </a:lnTo>
                  <a:lnTo>
                    <a:pt x="4910" y="293"/>
                  </a:lnTo>
                  <a:lnTo>
                    <a:pt x="4763" y="196"/>
                  </a:lnTo>
                  <a:lnTo>
                    <a:pt x="4592" y="123"/>
                  </a:lnTo>
                  <a:lnTo>
                    <a:pt x="4397" y="49"/>
                  </a:lnTo>
                  <a:lnTo>
                    <a:pt x="4202" y="0"/>
                  </a:lnTo>
                  <a:lnTo>
                    <a:pt x="4031" y="98"/>
                  </a:lnTo>
                  <a:lnTo>
                    <a:pt x="3860" y="147"/>
                  </a:lnTo>
                  <a:lnTo>
                    <a:pt x="3664" y="196"/>
                  </a:lnTo>
                  <a:lnTo>
                    <a:pt x="3469" y="220"/>
                  </a:lnTo>
                  <a:lnTo>
                    <a:pt x="3274" y="196"/>
                  </a:lnTo>
                  <a:lnTo>
                    <a:pt x="3078" y="147"/>
                  </a:lnTo>
                  <a:lnTo>
                    <a:pt x="2907" y="98"/>
                  </a:lnTo>
                  <a:lnTo>
                    <a:pt x="27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Shape 584"/>
          <p:cNvGrpSpPr/>
          <p:nvPr/>
        </p:nvGrpSpPr>
        <p:grpSpPr>
          <a:xfrm>
            <a:off x="10677189" y="1475936"/>
            <a:ext cx="364271" cy="909436"/>
            <a:chOff x="3386850" y="2264625"/>
            <a:chExt cx="203950" cy="509250"/>
          </a:xfrm>
          <a:solidFill>
            <a:srgbClr val="8CCA1B"/>
          </a:solidFill>
        </p:grpSpPr>
        <p:sp>
          <p:nvSpPr>
            <p:cNvPr id="155" name="Shape 585"/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0" t="0" r="0" b="0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Shape 586"/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0" t="0" r="0" b="0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" name="Shape 590"/>
          <p:cNvGrpSpPr/>
          <p:nvPr/>
        </p:nvGrpSpPr>
        <p:grpSpPr>
          <a:xfrm>
            <a:off x="11074409" y="1483804"/>
            <a:ext cx="307469" cy="893968"/>
            <a:chOff x="4076175" y="2267050"/>
            <a:chExt cx="173450" cy="504375"/>
          </a:xfrm>
          <a:solidFill>
            <a:srgbClr val="8CCA1B"/>
          </a:solidFill>
        </p:grpSpPr>
        <p:sp>
          <p:nvSpPr>
            <p:cNvPr id="158" name="Shape 591"/>
            <p:cNvSpPr/>
            <p:nvPr/>
          </p:nvSpPr>
          <p:spPr>
            <a:xfrm>
              <a:off x="4122600" y="2267050"/>
              <a:ext cx="80600" cy="91625"/>
            </a:xfrm>
            <a:custGeom>
              <a:avLst/>
              <a:gdLst/>
              <a:ahLst/>
              <a:cxnLst/>
              <a:rect l="0" t="0" r="0" b="0"/>
              <a:pathLst>
                <a:path w="3224" h="3665" extrusionOk="0">
                  <a:moveTo>
                    <a:pt x="1441" y="1"/>
                  </a:moveTo>
                  <a:lnTo>
                    <a:pt x="1295" y="25"/>
                  </a:lnTo>
                  <a:lnTo>
                    <a:pt x="1124" y="74"/>
                  </a:lnTo>
                  <a:lnTo>
                    <a:pt x="977" y="123"/>
                  </a:lnTo>
                  <a:lnTo>
                    <a:pt x="855" y="172"/>
                  </a:lnTo>
                  <a:lnTo>
                    <a:pt x="708" y="245"/>
                  </a:lnTo>
                  <a:lnTo>
                    <a:pt x="586" y="343"/>
                  </a:lnTo>
                  <a:lnTo>
                    <a:pt x="464" y="441"/>
                  </a:lnTo>
                  <a:lnTo>
                    <a:pt x="366" y="563"/>
                  </a:lnTo>
                  <a:lnTo>
                    <a:pt x="269" y="685"/>
                  </a:lnTo>
                  <a:lnTo>
                    <a:pt x="195" y="831"/>
                  </a:lnTo>
                  <a:lnTo>
                    <a:pt x="122" y="978"/>
                  </a:lnTo>
                  <a:lnTo>
                    <a:pt x="73" y="1124"/>
                  </a:lnTo>
                  <a:lnTo>
                    <a:pt x="25" y="1295"/>
                  </a:lnTo>
                  <a:lnTo>
                    <a:pt x="0" y="1466"/>
                  </a:lnTo>
                  <a:lnTo>
                    <a:pt x="0" y="1662"/>
                  </a:lnTo>
                  <a:lnTo>
                    <a:pt x="0" y="1833"/>
                  </a:lnTo>
                  <a:lnTo>
                    <a:pt x="25" y="2028"/>
                  </a:lnTo>
                  <a:lnTo>
                    <a:pt x="73" y="2223"/>
                  </a:lnTo>
                  <a:lnTo>
                    <a:pt x="122" y="2394"/>
                  </a:lnTo>
                  <a:lnTo>
                    <a:pt x="195" y="2565"/>
                  </a:lnTo>
                  <a:lnTo>
                    <a:pt x="269" y="2736"/>
                  </a:lnTo>
                  <a:lnTo>
                    <a:pt x="366" y="2883"/>
                  </a:lnTo>
                  <a:lnTo>
                    <a:pt x="464" y="3029"/>
                  </a:lnTo>
                  <a:lnTo>
                    <a:pt x="586" y="3176"/>
                  </a:lnTo>
                  <a:lnTo>
                    <a:pt x="708" y="3298"/>
                  </a:lnTo>
                  <a:lnTo>
                    <a:pt x="855" y="3396"/>
                  </a:lnTo>
                  <a:lnTo>
                    <a:pt x="977" y="3493"/>
                  </a:lnTo>
                  <a:lnTo>
                    <a:pt x="1124" y="3567"/>
                  </a:lnTo>
                  <a:lnTo>
                    <a:pt x="1295" y="3616"/>
                  </a:lnTo>
                  <a:lnTo>
                    <a:pt x="1441" y="3640"/>
                  </a:lnTo>
                  <a:lnTo>
                    <a:pt x="1612" y="3664"/>
                  </a:lnTo>
                  <a:lnTo>
                    <a:pt x="1783" y="3640"/>
                  </a:lnTo>
                  <a:lnTo>
                    <a:pt x="1930" y="3616"/>
                  </a:lnTo>
                  <a:lnTo>
                    <a:pt x="2100" y="3567"/>
                  </a:lnTo>
                  <a:lnTo>
                    <a:pt x="2247" y="3493"/>
                  </a:lnTo>
                  <a:lnTo>
                    <a:pt x="2369" y="3396"/>
                  </a:lnTo>
                  <a:lnTo>
                    <a:pt x="2516" y="3298"/>
                  </a:lnTo>
                  <a:lnTo>
                    <a:pt x="2638" y="3176"/>
                  </a:lnTo>
                  <a:lnTo>
                    <a:pt x="2760" y="3029"/>
                  </a:lnTo>
                  <a:lnTo>
                    <a:pt x="2858" y="2883"/>
                  </a:lnTo>
                  <a:lnTo>
                    <a:pt x="2955" y="2736"/>
                  </a:lnTo>
                  <a:lnTo>
                    <a:pt x="3029" y="2565"/>
                  </a:lnTo>
                  <a:lnTo>
                    <a:pt x="3102" y="2394"/>
                  </a:lnTo>
                  <a:lnTo>
                    <a:pt x="3151" y="2223"/>
                  </a:lnTo>
                  <a:lnTo>
                    <a:pt x="3200" y="2028"/>
                  </a:lnTo>
                  <a:lnTo>
                    <a:pt x="3224" y="1833"/>
                  </a:lnTo>
                  <a:lnTo>
                    <a:pt x="3224" y="1662"/>
                  </a:lnTo>
                  <a:lnTo>
                    <a:pt x="3224" y="1466"/>
                  </a:lnTo>
                  <a:lnTo>
                    <a:pt x="3200" y="1295"/>
                  </a:lnTo>
                  <a:lnTo>
                    <a:pt x="3151" y="1124"/>
                  </a:lnTo>
                  <a:lnTo>
                    <a:pt x="3102" y="978"/>
                  </a:lnTo>
                  <a:lnTo>
                    <a:pt x="3029" y="831"/>
                  </a:lnTo>
                  <a:lnTo>
                    <a:pt x="2955" y="685"/>
                  </a:lnTo>
                  <a:lnTo>
                    <a:pt x="2858" y="563"/>
                  </a:lnTo>
                  <a:lnTo>
                    <a:pt x="2760" y="441"/>
                  </a:lnTo>
                  <a:lnTo>
                    <a:pt x="2638" y="343"/>
                  </a:lnTo>
                  <a:lnTo>
                    <a:pt x="2516" y="245"/>
                  </a:lnTo>
                  <a:lnTo>
                    <a:pt x="2369" y="172"/>
                  </a:lnTo>
                  <a:lnTo>
                    <a:pt x="2247" y="123"/>
                  </a:lnTo>
                  <a:lnTo>
                    <a:pt x="2100" y="74"/>
                  </a:lnTo>
                  <a:lnTo>
                    <a:pt x="1930" y="25"/>
                  </a:lnTo>
                  <a:lnTo>
                    <a:pt x="17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Shape 592"/>
            <p:cNvSpPr/>
            <p:nvPr/>
          </p:nvSpPr>
          <p:spPr>
            <a:xfrm>
              <a:off x="4076175" y="2370250"/>
              <a:ext cx="173450" cy="401175"/>
            </a:xfrm>
            <a:custGeom>
              <a:avLst/>
              <a:gdLst/>
              <a:ahLst/>
              <a:cxnLst/>
              <a:rect l="0" t="0" r="0" b="0"/>
              <a:pathLst>
                <a:path w="6938" h="16047" extrusionOk="0">
                  <a:moveTo>
                    <a:pt x="2736" y="0"/>
                  </a:moveTo>
                  <a:lnTo>
                    <a:pt x="2541" y="49"/>
                  </a:lnTo>
                  <a:lnTo>
                    <a:pt x="2346" y="123"/>
                  </a:lnTo>
                  <a:lnTo>
                    <a:pt x="2175" y="196"/>
                  </a:lnTo>
                  <a:lnTo>
                    <a:pt x="2028" y="293"/>
                  </a:lnTo>
                  <a:lnTo>
                    <a:pt x="1711" y="489"/>
                  </a:lnTo>
                  <a:lnTo>
                    <a:pt x="1442" y="758"/>
                  </a:lnTo>
                  <a:lnTo>
                    <a:pt x="1173" y="1075"/>
                  </a:lnTo>
                  <a:lnTo>
                    <a:pt x="953" y="1417"/>
                  </a:lnTo>
                  <a:lnTo>
                    <a:pt x="758" y="1808"/>
                  </a:lnTo>
                  <a:lnTo>
                    <a:pt x="587" y="2223"/>
                  </a:lnTo>
                  <a:lnTo>
                    <a:pt x="441" y="2711"/>
                  </a:lnTo>
                  <a:lnTo>
                    <a:pt x="318" y="3200"/>
                  </a:lnTo>
                  <a:lnTo>
                    <a:pt x="221" y="3737"/>
                  </a:lnTo>
                  <a:lnTo>
                    <a:pt x="147" y="4323"/>
                  </a:lnTo>
                  <a:lnTo>
                    <a:pt x="74" y="4909"/>
                  </a:lnTo>
                  <a:lnTo>
                    <a:pt x="25" y="5544"/>
                  </a:lnTo>
                  <a:lnTo>
                    <a:pt x="1" y="6204"/>
                  </a:lnTo>
                  <a:lnTo>
                    <a:pt x="1" y="6888"/>
                  </a:lnTo>
                  <a:lnTo>
                    <a:pt x="25" y="7034"/>
                  </a:lnTo>
                  <a:lnTo>
                    <a:pt x="50" y="7181"/>
                  </a:lnTo>
                  <a:lnTo>
                    <a:pt x="99" y="7327"/>
                  </a:lnTo>
                  <a:lnTo>
                    <a:pt x="172" y="7425"/>
                  </a:lnTo>
                  <a:lnTo>
                    <a:pt x="245" y="7523"/>
                  </a:lnTo>
                  <a:lnTo>
                    <a:pt x="318" y="7596"/>
                  </a:lnTo>
                  <a:lnTo>
                    <a:pt x="416" y="7645"/>
                  </a:lnTo>
                  <a:lnTo>
                    <a:pt x="636" y="7645"/>
                  </a:lnTo>
                  <a:lnTo>
                    <a:pt x="734" y="7596"/>
                  </a:lnTo>
                  <a:lnTo>
                    <a:pt x="807" y="7523"/>
                  </a:lnTo>
                  <a:lnTo>
                    <a:pt x="880" y="7425"/>
                  </a:lnTo>
                  <a:lnTo>
                    <a:pt x="929" y="7327"/>
                  </a:lnTo>
                  <a:lnTo>
                    <a:pt x="953" y="7181"/>
                  </a:lnTo>
                  <a:lnTo>
                    <a:pt x="978" y="6888"/>
                  </a:lnTo>
                  <a:lnTo>
                    <a:pt x="1002" y="6521"/>
                  </a:lnTo>
                  <a:lnTo>
                    <a:pt x="1027" y="6106"/>
                  </a:lnTo>
                  <a:lnTo>
                    <a:pt x="1149" y="5105"/>
                  </a:lnTo>
                  <a:lnTo>
                    <a:pt x="1295" y="4103"/>
                  </a:lnTo>
                  <a:lnTo>
                    <a:pt x="1369" y="3664"/>
                  </a:lnTo>
                  <a:lnTo>
                    <a:pt x="1466" y="3298"/>
                  </a:lnTo>
                  <a:lnTo>
                    <a:pt x="1417" y="3102"/>
                  </a:lnTo>
                  <a:lnTo>
                    <a:pt x="1393" y="2907"/>
                  </a:lnTo>
                  <a:lnTo>
                    <a:pt x="1393" y="2711"/>
                  </a:lnTo>
                  <a:lnTo>
                    <a:pt x="1417" y="2540"/>
                  </a:lnTo>
                  <a:lnTo>
                    <a:pt x="1442" y="2394"/>
                  </a:lnTo>
                  <a:lnTo>
                    <a:pt x="1515" y="2247"/>
                  </a:lnTo>
                  <a:lnTo>
                    <a:pt x="1588" y="2125"/>
                  </a:lnTo>
                  <a:lnTo>
                    <a:pt x="1662" y="2052"/>
                  </a:lnTo>
                  <a:lnTo>
                    <a:pt x="1588" y="2150"/>
                  </a:lnTo>
                  <a:lnTo>
                    <a:pt x="1540" y="2296"/>
                  </a:lnTo>
                  <a:lnTo>
                    <a:pt x="1491" y="2492"/>
                  </a:lnTo>
                  <a:lnTo>
                    <a:pt x="1491" y="2687"/>
                  </a:lnTo>
                  <a:lnTo>
                    <a:pt x="1515" y="2882"/>
                  </a:lnTo>
                  <a:lnTo>
                    <a:pt x="1564" y="3078"/>
                  </a:lnTo>
                  <a:lnTo>
                    <a:pt x="1613" y="3175"/>
                  </a:lnTo>
                  <a:lnTo>
                    <a:pt x="1686" y="3273"/>
                  </a:lnTo>
                  <a:lnTo>
                    <a:pt x="1759" y="3346"/>
                  </a:lnTo>
                  <a:lnTo>
                    <a:pt x="1857" y="3420"/>
                  </a:lnTo>
                  <a:lnTo>
                    <a:pt x="1906" y="3786"/>
                  </a:lnTo>
                  <a:lnTo>
                    <a:pt x="1930" y="3981"/>
                  </a:lnTo>
                  <a:lnTo>
                    <a:pt x="1955" y="4201"/>
                  </a:lnTo>
                  <a:lnTo>
                    <a:pt x="1930" y="4445"/>
                  </a:lnTo>
                  <a:lnTo>
                    <a:pt x="1906" y="4738"/>
                  </a:lnTo>
                  <a:lnTo>
                    <a:pt x="1833" y="5032"/>
                  </a:lnTo>
                  <a:lnTo>
                    <a:pt x="1711" y="5398"/>
                  </a:lnTo>
                  <a:lnTo>
                    <a:pt x="1515" y="5911"/>
                  </a:lnTo>
                  <a:lnTo>
                    <a:pt x="1369" y="6399"/>
                  </a:lnTo>
                  <a:lnTo>
                    <a:pt x="1271" y="6839"/>
                  </a:lnTo>
                  <a:lnTo>
                    <a:pt x="1222" y="7230"/>
                  </a:lnTo>
                  <a:lnTo>
                    <a:pt x="1173" y="7620"/>
                  </a:lnTo>
                  <a:lnTo>
                    <a:pt x="1173" y="8011"/>
                  </a:lnTo>
                  <a:lnTo>
                    <a:pt x="1198" y="8817"/>
                  </a:lnTo>
                  <a:lnTo>
                    <a:pt x="1247" y="9989"/>
                  </a:lnTo>
                  <a:lnTo>
                    <a:pt x="1295" y="11162"/>
                  </a:lnTo>
                  <a:lnTo>
                    <a:pt x="1320" y="13238"/>
                  </a:lnTo>
                  <a:lnTo>
                    <a:pt x="1344" y="14728"/>
                  </a:lnTo>
                  <a:lnTo>
                    <a:pt x="1344" y="15314"/>
                  </a:lnTo>
                  <a:lnTo>
                    <a:pt x="1369" y="15533"/>
                  </a:lnTo>
                  <a:lnTo>
                    <a:pt x="1417" y="15704"/>
                  </a:lnTo>
                  <a:lnTo>
                    <a:pt x="1491" y="15827"/>
                  </a:lnTo>
                  <a:lnTo>
                    <a:pt x="1588" y="15924"/>
                  </a:lnTo>
                  <a:lnTo>
                    <a:pt x="1662" y="15998"/>
                  </a:lnTo>
                  <a:lnTo>
                    <a:pt x="1735" y="16022"/>
                  </a:lnTo>
                  <a:lnTo>
                    <a:pt x="1833" y="16046"/>
                  </a:lnTo>
                  <a:lnTo>
                    <a:pt x="1955" y="16046"/>
                  </a:lnTo>
                  <a:lnTo>
                    <a:pt x="2077" y="15998"/>
                  </a:lnTo>
                  <a:lnTo>
                    <a:pt x="2175" y="15949"/>
                  </a:lnTo>
                  <a:lnTo>
                    <a:pt x="2248" y="15875"/>
                  </a:lnTo>
                  <a:lnTo>
                    <a:pt x="2321" y="15802"/>
                  </a:lnTo>
                  <a:lnTo>
                    <a:pt x="2394" y="15680"/>
                  </a:lnTo>
                  <a:lnTo>
                    <a:pt x="2419" y="15533"/>
                  </a:lnTo>
                  <a:lnTo>
                    <a:pt x="2468" y="15387"/>
                  </a:lnTo>
                  <a:lnTo>
                    <a:pt x="3152" y="8548"/>
                  </a:lnTo>
                  <a:lnTo>
                    <a:pt x="3152" y="8451"/>
                  </a:lnTo>
                  <a:lnTo>
                    <a:pt x="3200" y="8280"/>
                  </a:lnTo>
                  <a:lnTo>
                    <a:pt x="3249" y="8182"/>
                  </a:lnTo>
                  <a:lnTo>
                    <a:pt x="3298" y="8084"/>
                  </a:lnTo>
                  <a:lnTo>
                    <a:pt x="3371" y="8011"/>
                  </a:lnTo>
                  <a:lnTo>
                    <a:pt x="3469" y="7987"/>
                  </a:lnTo>
                  <a:lnTo>
                    <a:pt x="3567" y="8011"/>
                  </a:lnTo>
                  <a:lnTo>
                    <a:pt x="3640" y="8084"/>
                  </a:lnTo>
                  <a:lnTo>
                    <a:pt x="3689" y="8182"/>
                  </a:lnTo>
                  <a:lnTo>
                    <a:pt x="3738" y="8280"/>
                  </a:lnTo>
                  <a:lnTo>
                    <a:pt x="3787" y="8451"/>
                  </a:lnTo>
                  <a:lnTo>
                    <a:pt x="3787" y="8548"/>
                  </a:lnTo>
                  <a:lnTo>
                    <a:pt x="4470" y="15387"/>
                  </a:lnTo>
                  <a:lnTo>
                    <a:pt x="4519" y="15533"/>
                  </a:lnTo>
                  <a:lnTo>
                    <a:pt x="4544" y="15680"/>
                  </a:lnTo>
                  <a:lnTo>
                    <a:pt x="4617" y="15802"/>
                  </a:lnTo>
                  <a:lnTo>
                    <a:pt x="4690" y="15875"/>
                  </a:lnTo>
                  <a:lnTo>
                    <a:pt x="4763" y="15949"/>
                  </a:lnTo>
                  <a:lnTo>
                    <a:pt x="4861" y="15998"/>
                  </a:lnTo>
                  <a:lnTo>
                    <a:pt x="4983" y="16046"/>
                  </a:lnTo>
                  <a:lnTo>
                    <a:pt x="5105" y="16046"/>
                  </a:lnTo>
                  <a:lnTo>
                    <a:pt x="5203" y="16022"/>
                  </a:lnTo>
                  <a:lnTo>
                    <a:pt x="5276" y="15998"/>
                  </a:lnTo>
                  <a:lnTo>
                    <a:pt x="5350" y="15924"/>
                  </a:lnTo>
                  <a:lnTo>
                    <a:pt x="5447" y="15827"/>
                  </a:lnTo>
                  <a:lnTo>
                    <a:pt x="5521" y="15704"/>
                  </a:lnTo>
                  <a:lnTo>
                    <a:pt x="5569" y="15533"/>
                  </a:lnTo>
                  <a:lnTo>
                    <a:pt x="5594" y="15314"/>
                  </a:lnTo>
                  <a:lnTo>
                    <a:pt x="5594" y="14728"/>
                  </a:lnTo>
                  <a:lnTo>
                    <a:pt x="5618" y="13238"/>
                  </a:lnTo>
                  <a:lnTo>
                    <a:pt x="5643" y="11162"/>
                  </a:lnTo>
                  <a:lnTo>
                    <a:pt x="5692" y="9989"/>
                  </a:lnTo>
                  <a:lnTo>
                    <a:pt x="5740" y="8817"/>
                  </a:lnTo>
                  <a:lnTo>
                    <a:pt x="5765" y="8011"/>
                  </a:lnTo>
                  <a:lnTo>
                    <a:pt x="5765" y="7620"/>
                  </a:lnTo>
                  <a:lnTo>
                    <a:pt x="5716" y="7230"/>
                  </a:lnTo>
                  <a:lnTo>
                    <a:pt x="5667" y="6839"/>
                  </a:lnTo>
                  <a:lnTo>
                    <a:pt x="5569" y="6399"/>
                  </a:lnTo>
                  <a:lnTo>
                    <a:pt x="5423" y="5911"/>
                  </a:lnTo>
                  <a:lnTo>
                    <a:pt x="5227" y="5398"/>
                  </a:lnTo>
                  <a:lnTo>
                    <a:pt x="5105" y="5032"/>
                  </a:lnTo>
                  <a:lnTo>
                    <a:pt x="5032" y="4738"/>
                  </a:lnTo>
                  <a:lnTo>
                    <a:pt x="5008" y="4445"/>
                  </a:lnTo>
                  <a:lnTo>
                    <a:pt x="4983" y="4201"/>
                  </a:lnTo>
                  <a:lnTo>
                    <a:pt x="5008" y="3981"/>
                  </a:lnTo>
                  <a:lnTo>
                    <a:pt x="5032" y="3786"/>
                  </a:lnTo>
                  <a:lnTo>
                    <a:pt x="5081" y="3420"/>
                  </a:lnTo>
                  <a:lnTo>
                    <a:pt x="5179" y="3346"/>
                  </a:lnTo>
                  <a:lnTo>
                    <a:pt x="5252" y="3273"/>
                  </a:lnTo>
                  <a:lnTo>
                    <a:pt x="5325" y="3175"/>
                  </a:lnTo>
                  <a:lnTo>
                    <a:pt x="5374" y="3078"/>
                  </a:lnTo>
                  <a:lnTo>
                    <a:pt x="5423" y="2882"/>
                  </a:lnTo>
                  <a:lnTo>
                    <a:pt x="5447" y="2687"/>
                  </a:lnTo>
                  <a:lnTo>
                    <a:pt x="5447" y="2492"/>
                  </a:lnTo>
                  <a:lnTo>
                    <a:pt x="5398" y="2296"/>
                  </a:lnTo>
                  <a:lnTo>
                    <a:pt x="5350" y="2150"/>
                  </a:lnTo>
                  <a:lnTo>
                    <a:pt x="5276" y="2052"/>
                  </a:lnTo>
                  <a:lnTo>
                    <a:pt x="5350" y="2125"/>
                  </a:lnTo>
                  <a:lnTo>
                    <a:pt x="5423" y="2247"/>
                  </a:lnTo>
                  <a:lnTo>
                    <a:pt x="5496" y="2394"/>
                  </a:lnTo>
                  <a:lnTo>
                    <a:pt x="5521" y="2540"/>
                  </a:lnTo>
                  <a:lnTo>
                    <a:pt x="5545" y="2711"/>
                  </a:lnTo>
                  <a:lnTo>
                    <a:pt x="5545" y="2907"/>
                  </a:lnTo>
                  <a:lnTo>
                    <a:pt x="5521" y="3102"/>
                  </a:lnTo>
                  <a:lnTo>
                    <a:pt x="5472" y="3298"/>
                  </a:lnTo>
                  <a:lnTo>
                    <a:pt x="5569" y="3664"/>
                  </a:lnTo>
                  <a:lnTo>
                    <a:pt x="5643" y="4103"/>
                  </a:lnTo>
                  <a:lnTo>
                    <a:pt x="5789" y="5105"/>
                  </a:lnTo>
                  <a:lnTo>
                    <a:pt x="5911" y="6106"/>
                  </a:lnTo>
                  <a:lnTo>
                    <a:pt x="5936" y="6521"/>
                  </a:lnTo>
                  <a:lnTo>
                    <a:pt x="5960" y="6888"/>
                  </a:lnTo>
                  <a:lnTo>
                    <a:pt x="5985" y="7181"/>
                  </a:lnTo>
                  <a:lnTo>
                    <a:pt x="6009" y="7327"/>
                  </a:lnTo>
                  <a:lnTo>
                    <a:pt x="6058" y="7425"/>
                  </a:lnTo>
                  <a:lnTo>
                    <a:pt x="6131" y="7523"/>
                  </a:lnTo>
                  <a:lnTo>
                    <a:pt x="6204" y="7596"/>
                  </a:lnTo>
                  <a:lnTo>
                    <a:pt x="6302" y="7645"/>
                  </a:lnTo>
                  <a:lnTo>
                    <a:pt x="6522" y="7645"/>
                  </a:lnTo>
                  <a:lnTo>
                    <a:pt x="6620" y="7596"/>
                  </a:lnTo>
                  <a:lnTo>
                    <a:pt x="6693" y="7523"/>
                  </a:lnTo>
                  <a:lnTo>
                    <a:pt x="6766" y="7425"/>
                  </a:lnTo>
                  <a:lnTo>
                    <a:pt x="6839" y="7327"/>
                  </a:lnTo>
                  <a:lnTo>
                    <a:pt x="6888" y="7181"/>
                  </a:lnTo>
                  <a:lnTo>
                    <a:pt x="6913" y="7034"/>
                  </a:lnTo>
                  <a:lnTo>
                    <a:pt x="6937" y="6888"/>
                  </a:lnTo>
                  <a:lnTo>
                    <a:pt x="6937" y="6204"/>
                  </a:lnTo>
                  <a:lnTo>
                    <a:pt x="6913" y="5544"/>
                  </a:lnTo>
                  <a:lnTo>
                    <a:pt x="6864" y="4909"/>
                  </a:lnTo>
                  <a:lnTo>
                    <a:pt x="6791" y="4323"/>
                  </a:lnTo>
                  <a:lnTo>
                    <a:pt x="6717" y="3737"/>
                  </a:lnTo>
                  <a:lnTo>
                    <a:pt x="6620" y="3200"/>
                  </a:lnTo>
                  <a:lnTo>
                    <a:pt x="6497" y="2711"/>
                  </a:lnTo>
                  <a:lnTo>
                    <a:pt x="6351" y="2223"/>
                  </a:lnTo>
                  <a:lnTo>
                    <a:pt x="6180" y="1808"/>
                  </a:lnTo>
                  <a:lnTo>
                    <a:pt x="5985" y="1417"/>
                  </a:lnTo>
                  <a:lnTo>
                    <a:pt x="5765" y="1075"/>
                  </a:lnTo>
                  <a:lnTo>
                    <a:pt x="5496" y="758"/>
                  </a:lnTo>
                  <a:lnTo>
                    <a:pt x="5227" y="489"/>
                  </a:lnTo>
                  <a:lnTo>
                    <a:pt x="4910" y="293"/>
                  </a:lnTo>
                  <a:lnTo>
                    <a:pt x="4763" y="196"/>
                  </a:lnTo>
                  <a:lnTo>
                    <a:pt x="4592" y="123"/>
                  </a:lnTo>
                  <a:lnTo>
                    <a:pt x="4397" y="49"/>
                  </a:lnTo>
                  <a:lnTo>
                    <a:pt x="4202" y="0"/>
                  </a:lnTo>
                  <a:lnTo>
                    <a:pt x="4031" y="98"/>
                  </a:lnTo>
                  <a:lnTo>
                    <a:pt x="3860" y="147"/>
                  </a:lnTo>
                  <a:lnTo>
                    <a:pt x="3664" y="196"/>
                  </a:lnTo>
                  <a:lnTo>
                    <a:pt x="3469" y="220"/>
                  </a:lnTo>
                  <a:lnTo>
                    <a:pt x="3274" y="196"/>
                  </a:lnTo>
                  <a:lnTo>
                    <a:pt x="3078" y="147"/>
                  </a:lnTo>
                  <a:lnTo>
                    <a:pt x="2907" y="98"/>
                  </a:lnTo>
                  <a:lnTo>
                    <a:pt x="27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Shape 584"/>
          <p:cNvGrpSpPr/>
          <p:nvPr/>
        </p:nvGrpSpPr>
        <p:grpSpPr>
          <a:xfrm>
            <a:off x="11407200" y="1479690"/>
            <a:ext cx="364271" cy="909436"/>
            <a:chOff x="3386850" y="2264625"/>
            <a:chExt cx="203950" cy="509250"/>
          </a:xfrm>
          <a:solidFill>
            <a:srgbClr val="8CCA1B"/>
          </a:solidFill>
        </p:grpSpPr>
        <p:sp>
          <p:nvSpPr>
            <p:cNvPr id="161" name="Shape 585"/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0" t="0" r="0" b="0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Shape 586"/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0" t="0" r="0" b="0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Прямоугольник 170"/>
          <p:cNvSpPr/>
          <p:nvPr/>
        </p:nvSpPr>
        <p:spPr>
          <a:xfrm>
            <a:off x="10971133" y="5709617"/>
            <a:ext cx="6279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21</a:t>
            </a:r>
            <a:endParaRPr lang="be-BY" sz="3200" b="1" dirty="0">
              <a:solidFill>
                <a:schemeClr val="bg1"/>
              </a:solidFill>
            </a:endParaRPr>
          </a:p>
        </p:txBody>
      </p:sp>
      <p:cxnSp>
        <p:nvCxnSpPr>
          <p:cNvPr id="174" name="Прямая соединительная линия 173"/>
          <p:cNvCxnSpPr/>
          <p:nvPr/>
        </p:nvCxnSpPr>
        <p:spPr>
          <a:xfrm>
            <a:off x="8497666" y="2830395"/>
            <a:ext cx="369433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Прямая соединительная линия 174"/>
          <p:cNvCxnSpPr/>
          <p:nvPr/>
        </p:nvCxnSpPr>
        <p:spPr>
          <a:xfrm>
            <a:off x="-10633" y="4770614"/>
            <a:ext cx="851670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единительная линия 176"/>
          <p:cNvCxnSpPr/>
          <p:nvPr/>
        </p:nvCxnSpPr>
        <p:spPr>
          <a:xfrm>
            <a:off x="8507187" y="0"/>
            <a:ext cx="9522" cy="6858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Прямая соединительная линия 181"/>
          <p:cNvCxnSpPr/>
          <p:nvPr/>
        </p:nvCxnSpPr>
        <p:spPr>
          <a:xfrm flipH="1">
            <a:off x="6729" y="1910024"/>
            <a:ext cx="4837048" cy="1493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Прямая соединительная линия 185"/>
          <p:cNvCxnSpPr/>
          <p:nvPr/>
        </p:nvCxnSpPr>
        <p:spPr>
          <a:xfrm>
            <a:off x="4846553" y="0"/>
            <a:ext cx="0" cy="477061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Прямоугольник 191"/>
          <p:cNvSpPr/>
          <p:nvPr/>
        </p:nvSpPr>
        <p:spPr>
          <a:xfrm>
            <a:off x="2939473" y="6080674"/>
            <a:ext cx="2354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1546900" y="2106177"/>
            <a:ext cx="1623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chemeClr val="bg1"/>
                </a:solidFill>
              </a:rPr>
              <a:t>More </a:t>
            </a:r>
            <a:r>
              <a:rPr lang="en-US" sz="2400" b="1" dirty="0" smtClean="0">
                <a:solidFill>
                  <a:schemeClr val="bg1"/>
                </a:solidFill>
              </a:rPr>
              <a:t>than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8922344" y="6114805"/>
            <a:ext cx="1056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Men’s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9861740" y="6114805"/>
            <a:ext cx="1109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Women’s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10772178" y="6112302"/>
            <a:ext cx="1109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Mixed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Shape 365"/>
          <p:cNvSpPr/>
          <p:nvPr/>
        </p:nvSpPr>
        <p:spPr>
          <a:xfrm>
            <a:off x="5668810" y="324939"/>
            <a:ext cx="2356017" cy="883253"/>
          </a:xfrm>
          <a:prstGeom prst="chevron">
            <a:avLst>
              <a:gd name="adj" fmla="val 29853"/>
            </a:avLst>
          </a:prstGeom>
          <a:solidFill>
            <a:srgbClr val="8CC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defRPr/>
            </a:pPr>
            <a:r>
              <a:rPr lang="en-US" sz="3200" b="1" dirty="0" smtClean="0">
                <a:solidFill>
                  <a:srgbClr val="5B9BD5">
                    <a:lumMod val="50000"/>
                  </a:srgbClr>
                </a:solidFill>
              </a:rPr>
              <a:t>Events</a:t>
            </a:r>
          </a:p>
        </p:txBody>
      </p:sp>
      <p:sp>
        <p:nvSpPr>
          <p:cNvPr id="137" name="Shape 365"/>
          <p:cNvSpPr/>
          <p:nvPr/>
        </p:nvSpPr>
        <p:spPr>
          <a:xfrm>
            <a:off x="5674700" y="1313724"/>
            <a:ext cx="2356017" cy="883253"/>
          </a:xfrm>
          <a:prstGeom prst="chevron">
            <a:avLst>
              <a:gd name="adj" fmla="val 29853"/>
            </a:avLst>
          </a:prstGeom>
          <a:solidFill>
            <a:srgbClr val="FCB1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defRPr/>
            </a:pPr>
            <a:r>
              <a:rPr lang="en-US" sz="3200" b="1" dirty="0" smtClean="0">
                <a:solidFill>
                  <a:srgbClr val="5B9BD5">
                    <a:lumMod val="50000"/>
                  </a:srgbClr>
                </a:solidFill>
              </a:rPr>
              <a:t>Sports</a:t>
            </a:r>
          </a:p>
        </p:txBody>
      </p:sp>
      <p:sp>
        <p:nvSpPr>
          <p:cNvPr id="138" name="Shape 365"/>
          <p:cNvSpPr/>
          <p:nvPr/>
        </p:nvSpPr>
        <p:spPr>
          <a:xfrm>
            <a:off x="5668809" y="2311764"/>
            <a:ext cx="2356017" cy="883253"/>
          </a:xfrm>
          <a:prstGeom prst="chevron">
            <a:avLst>
              <a:gd name="adj" fmla="val 2985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defRPr/>
            </a:pPr>
            <a:r>
              <a:rPr lang="en-US" b="1" dirty="0">
                <a:solidFill>
                  <a:srgbClr val="5B9BD5">
                    <a:lumMod val="50000"/>
                  </a:srgbClr>
                </a:solidFill>
              </a:rPr>
              <a:t>Qualification events to Tokyo 2020</a:t>
            </a:r>
            <a:endParaRPr lang="ru-RU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9651962" y="991815"/>
            <a:ext cx="1473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Athletes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9703740" y="4205678"/>
            <a:ext cx="13690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More than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10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70" y="218889"/>
            <a:ext cx="28463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47427" y="1233111"/>
            <a:ext cx="7904639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023900" y="5287182"/>
            <a:ext cx="3857652" cy="9690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Distance from Athletes Village: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30,4 km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Travel time: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27-37 minutes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6440" y="541349"/>
            <a:ext cx="3799421" cy="532639"/>
          </a:xfrm>
          <a:prstGeom prst="rect">
            <a:avLst/>
          </a:prstGeom>
        </p:spPr>
        <p:txBody>
          <a:bodyPr wrap="non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ZASLAVL Regatta Course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7356" y="5215744"/>
            <a:ext cx="6143668" cy="1209748"/>
          </a:xfrm>
          <a:prstGeom prst="rect">
            <a:avLst/>
          </a:prstGeom>
        </p:spPr>
        <p:txBody>
          <a:bodyPr wrap="squar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Sports: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Canoe Sprint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Status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permanent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complete,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refurbishment scheduled 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 finished by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December 31,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1 500 seats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835" y="1715282"/>
            <a:ext cx="5090749" cy="330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57" y="1429530"/>
            <a:ext cx="5307494" cy="363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77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oshkalda\Desktop\Слоган гор проз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858" y="-1883415"/>
            <a:ext cx="15120938" cy="1069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5"/>
          <p:cNvSpPr>
            <a:spLocks noGrp="1"/>
          </p:cNvSpPr>
          <p:nvPr>
            <p:ph type="ctrTitle"/>
          </p:nvPr>
        </p:nvSpPr>
        <p:spPr>
          <a:xfrm>
            <a:off x="1264417" y="4049964"/>
            <a:ext cx="9144000" cy="109341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+mn-lt"/>
              </a:rPr>
            </a:br>
            <a:endParaRPr lang="ru-RU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Заголовок 5"/>
          <p:cNvSpPr txBox="1">
            <a:spLocks/>
          </p:cNvSpPr>
          <p:nvPr/>
        </p:nvSpPr>
        <p:spPr>
          <a:xfrm>
            <a:off x="1323304" y="4900613"/>
            <a:ext cx="9237118" cy="11604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518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70" y="218889"/>
            <a:ext cx="28463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47427" y="1233111"/>
            <a:ext cx="7904639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7427" y="541223"/>
            <a:ext cx="5241884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8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Sport – Tokyo 2020 Qualifications 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368369" y="2092939"/>
            <a:ext cx="9637986" cy="49995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Sports are the Part of the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2020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Summer Olympics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Qualification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System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Archery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Athletics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Badminton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Boxing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Canoe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Sprint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2" descr="https://upload.wikimedia.org/wikipedia/commons/thumb/f/f2/Tokyo_2020_Olympics_logo.svg/1200px-Tokyo_2020_Olympics_log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4" y="2105129"/>
            <a:ext cx="2116015" cy="321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96427" y="2787406"/>
            <a:ext cx="3408580" cy="1851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Cycling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Judo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Karate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Shooting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Tennis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60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70" y="218889"/>
            <a:ext cx="28463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12694" y="444930"/>
            <a:ext cx="7904639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spc="-15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b="1" spc="-15" dirty="0" smtClean="0">
                <a:solidFill>
                  <a:prstClr val="white"/>
                </a:solidFill>
                <a:latin typeface="Calibri"/>
              </a:rPr>
              <a:t>TV Broadcast</a:t>
            </a:r>
            <a:endParaRPr lang="ru-RU" sz="28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Рисунок 1" descr="Описание: Image result for isb tv madr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37" y="4482667"/>
            <a:ext cx="3780487" cy="214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75838" y="1654078"/>
            <a:ext cx="11466286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97815" indent="-285115">
              <a:spcBef>
                <a:spcPts val="100"/>
              </a:spcBef>
              <a:buFont typeface="Wingdings"/>
              <a:buChar char=""/>
              <a:tabLst>
                <a:tab pos="299720" algn="l"/>
              </a:tabLst>
            </a:pPr>
            <a:r>
              <a:rPr lang="en-US" b="1" dirty="0" smtClean="0">
                <a:solidFill>
                  <a:srgbClr val="002060"/>
                </a:solidFill>
              </a:rPr>
              <a:t>International </a:t>
            </a:r>
            <a:r>
              <a:rPr lang="en-US" b="1" dirty="0">
                <a:solidFill>
                  <a:srgbClr val="002060"/>
                </a:solidFill>
              </a:rPr>
              <a:t>Sports Broadcasting </a:t>
            </a:r>
            <a:r>
              <a:rPr lang="en-US" b="1" dirty="0" smtClean="0">
                <a:solidFill>
                  <a:srgbClr val="002060"/>
                </a:solidFill>
              </a:rPr>
              <a:t>company (ISB) </a:t>
            </a:r>
            <a:r>
              <a:rPr lang="en-US" dirty="0" smtClean="0">
                <a:solidFill>
                  <a:srgbClr val="002060"/>
                </a:solidFill>
              </a:rPr>
              <a:t>is nominated as a host </a:t>
            </a:r>
            <a:r>
              <a:rPr lang="en-US" dirty="0">
                <a:solidFill>
                  <a:srgbClr val="002060"/>
                </a:solidFill>
              </a:rPr>
              <a:t>broadcaster of the 2nd European Games </a:t>
            </a:r>
            <a:r>
              <a:rPr lang="en-US" dirty="0" smtClean="0">
                <a:solidFill>
                  <a:srgbClr val="002060"/>
                </a:solidFill>
              </a:rPr>
              <a:t>2019;</a:t>
            </a:r>
            <a:endParaRPr lang="en-US" dirty="0">
              <a:solidFill>
                <a:srgbClr val="002060"/>
              </a:solidFill>
              <a:cs typeface="Calibri"/>
            </a:endParaRPr>
          </a:p>
          <a:p>
            <a:pPr marL="297815" marR="5080" indent="-285115">
              <a:buFont typeface="Wingdings"/>
              <a:buChar char=""/>
              <a:tabLst>
                <a:tab pos="299720" algn="l"/>
              </a:tabLst>
            </a:pPr>
            <a:r>
              <a:rPr lang="en-US" spc="-5" dirty="0" smtClean="0">
                <a:solidFill>
                  <a:srgbClr val="002060"/>
                </a:solidFill>
                <a:cs typeface="Calibri"/>
              </a:rPr>
              <a:t>ISB was involved in TV </a:t>
            </a:r>
            <a:r>
              <a:rPr lang="en-US" spc="-10" dirty="0" smtClean="0">
                <a:solidFill>
                  <a:srgbClr val="002060"/>
                </a:solidFill>
                <a:cs typeface="Calibri"/>
              </a:rPr>
              <a:t>production </a:t>
            </a:r>
            <a:r>
              <a:rPr lang="en-US" spc="-5" dirty="0" smtClean="0">
                <a:solidFill>
                  <a:srgbClr val="002060"/>
                </a:solidFill>
                <a:cs typeface="Calibri"/>
              </a:rPr>
              <a:t>of the Olympic  </a:t>
            </a:r>
            <a:r>
              <a:rPr lang="en-US" dirty="0" smtClean="0">
                <a:solidFill>
                  <a:srgbClr val="002060"/>
                </a:solidFill>
                <a:cs typeface="Calibri"/>
              </a:rPr>
              <a:t>Games, World and European Championships and </a:t>
            </a:r>
            <a:r>
              <a:rPr lang="en-US" spc="-5" dirty="0" smtClean="0">
                <a:solidFill>
                  <a:srgbClr val="002060"/>
                </a:solidFill>
                <a:cs typeface="Calibri"/>
              </a:rPr>
              <a:t>other major sport </a:t>
            </a:r>
            <a:r>
              <a:rPr lang="en-US" spc="-10" dirty="0" smtClean="0">
                <a:solidFill>
                  <a:srgbClr val="002060"/>
                </a:solidFill>
                <a:cs typeface="Calibri"/>
              </a:rPr>
              <a:t>events </a:t>
            </a:r>
            <a:r>
              <a:rPr lang="en-US" spc="-5" dirty="0" smtClean="0">
                <a:solidFill>
                  <a:srgbClr val="002060"/>
                </a:solidFill>
                <a:cs typeface="Calibri"/>
              </a:rPr>
              <a:t>of the</a:t>
            </a:r>
            <a:r>
              <a:rPr lang="en-US" spc="10" dirty="0" smtClean="0">
                <a:solidFill>
                  <a:srgbClr val="002060"/>
                </a:solidFill>
                <a:cs typeface="Calibri"/>
              </a:rPr>
              <a:t> </a:t>
            </a:r>
            <a:r>
              <a:rPr lang="en-US" spc="-10" dirty="0" smtClean="0">
                <a:solidFill>
                  <a:srgbClr val="002060"/>
                </a:solidFill>
                <a:cs typeface="Calibri"/>
              </a:rPr>
              <a:t>world;</a:t>
            </a:r>
            <a:endParaRPr lang="en-US" dirty="0" smtClean="0">
              <a:solidFill>
                <a:prstClr val="black"/>
              </a:solidFill>
              <a:cs typeface="Calibri"/>
            </a:endParaRPr>
          </a:p>
          <a:p>
            <a:pPr marL="297815" indent="-285115">
              <a:buFont typeface="Wingdings"/>
              <a:buChar char=""/>
              <a:tabLst>
                <a:tab pos="299720" algn="l"/>
              </a:tabLst>
            </a:pPr>
            <a:r>
              <a:rPr lang="en-US" b="1" spc="-5" dirty="0" smtClean="0">
                <a:solidFill>
                  <a:srgbClr val="002060"/>
                </a:solidFill>
                <a:cs typeface="Calibri"/>
              </a:rPr>
              <a:t>TV </a:t>
            </a:r>
            <a:r>
              <a:rPr lang="en-US" b="1" spc="-5" dirty="0">
                <a:solidFill>
                  <a:srgbClr val="002060"/>
                </a:solidFill>
                <a:cs typeface="Calibri"/>
              </a:rPr>
              <a:t>signal </a:t>
            </a:r>
            <a:r>
              <a:rPr lang="en-US" spc="-10" dirty="0">
                <a:solidFill>
                  <a:srgbClr val="002060"/>
                </a:solidFill>
                <a:cs typeface="Calibri"/>
              </a:rPr>
              <a:t>will </a:t>
            </a:r>
            <a:r>
              <a:rPr lang="en-US" dirty="0">
                <a:solidFill>
                  <a:srgbClr val="002060"/>
                </a:solidFill>
                <a:cs typeface="Calibri"/>
              </a:rPr>
              <a:t>be </a:t>
            </a:r>
            <a:r>
              <a:rPr lang="en-US" dirty="0" smtClean="0">
                <a:solidFill>
                  <a:srgbClr val="002060"/>
                </a:solidFill>
                <a:cs typeface="Calibri"/>
              </a:rPr>
              <a:t>delivered </a:t>
            </a:r>
            <a:r>
              <a:rPr lang="en-US" spc="-10" dirty="0" smtClean="0">
                <a:solidFill>
                  <a:srgbClr val="002060"/>
                </a:solidFill>
                <a:cs typeface="Calibri"/>
              </a:rPr>
              <a:t>to </a:t>
            </a:r>
            <a:r>
              <a:rPr lang="en-US" b="1" dirty="0">
                <a:solidFill>
                  <a:srgbClr val="002060"/>
                </a:solidFill>
                <a:cs typeface="Calibri"/>
              </a:rPr>
              <a:t>160</a:t>
            </a:r>
            <a:r>
              <a:rPr lang="en-US" b="1" spc="30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b="1" spc="-5" dirty="0">
                <a:solidFill>
                  <a:srgbClr val="002060"/>
                </a:solidFill>
                <a:cs typeface="Calibri"/>
              </a:rPr>
              <a:t>countries;</a:t>
            </a:r>
            <a:endParaRPr lang="en-US" dirty="0">
              <a:solidFill>
                <a:prstClr val="black"/>
              </a:solidFill>
              <a:cs typeface="Calibri"/>
            </a:endParaRPr>
          </a:p>
          <a:p>
            <a:pPr marL="299085" marR="64135" indent="-286385">
              <a:buFont typeface="Wingdings"/>
              <a:buChar char=""/>
              <a:tabLst>
                <a:tab pos="299720" algn="l"/>
              </a:tabLst>
            </a:pPr>
            <a:r>
              <a:rPr lang="en-US" b="1" spc="-5" dirty="0">
                <a:solidFill>
                  <a:srgbClr val="002060"/>
                </a:solidFill>
                <a:cs typeface="Calibri"/>
              </a:rPr>
              <a:t>The owner </a:t>
            </a:r>
            <a:r>
              <a:rPr lang="en-US" b="1" dirty="0">
                <a:solidFill>
                  <a:srgbClr val="002060"/>
                </a:solidFill>
                <a:cs typeface="Calibri"/>
              </a:rPr>
              <a:t>of the </a:t>
            </a:r>
            <a:r>
              <a:rPr lang="en-US" b="1" spc="-5" dirty="0">
                <a:solidFill>
                  <a:srgbClr val="002060"/>
                </a:solidFill>
                <a:cs typeface="Calibri"/>
              </a:rPr>
              <a:t>TV </a:t>
            </a:r>
            <a:r>
              <a:rPr lang="en-US" b="1" spc="-10" dirty="0">
                <a:solidFill>
                  <a:srgbClr val="002060"/>
                </a:solidFill>
                <a:cs typeface="Calibri"/>
              </a:rPr>
              <a:t>production </a:t>
            </a:r>
            <a:r>
              <a:rPr lang="en-US" b="1" spc="-5" dirty="0">
                <a:solidFill>
                  <a:srgbClr val="002060"/>
                </a:solidFill>
                <a:cs typeface="Calibri"/>
              </a:rPr>
              <a:t>rights </a:t>
            </a:r>
            <a:r>
              <a:rPr lang="en-US" b="1" spc="-10" dirty="0">
                <a:solidFill>
                  <a:srgbClr val="002060"/>
                </a:solidFill>
                <a:cs typeface="Calibri"/>
              </a:rPr>
              <a:t>at </a:t>
            </a:r>
            <a:r>
              <a:rPr lang="en-US" b="1" spc="-5" dirty="0">
                <a:solidFill>
                  <a:srgbClr val="002060"/>
                </a:solidFill>
                <a:cs typeface="Calibri"/>
              </a:rPr>
              <a:t>the </a:t>
            </a:r>
            <a:r>
              <a:rPr lang="en-US" b="1" spc="-10" dirty="0">
                <a:solidFill>
                  <a:srgbClr val="002060"/>
                </a:solidFill>
                <a:cs typeface="Calibri"/>
              </a:rPr>
              <a:t>territory </a:t>
            </a:r>
            <a:r>
              <a:rPr lang="en-US" b="1" dirty="0">
                <a:solidFill>
                  <a:srgbClr val="002060"/>
                </a:solidFill>
                <a:cs typeface="Calibri"/>
              </a:rPr>
              <a:t>of the </a:t>
            </a:r>
            <a:r>
              <a:rPr lang="en-US" b="1" spc="-10" dirty="0">
                <a:solidFill>
                  <a:srgbClr val="002060"/>
                </a:solidFill>
                <a:cs typeface="Calibri"/>
              </a:rPr>
              <a:t>Republic </a:t>
            </a:r>
            <a:r>
              <a:rPr lang="en-US" b="1" dirty="0">
                <a:solidFill>
                  <a:srgbClr val="002060"/>
                </a:solidFill>
                <a:cs typeface="Calibri"/>
              </a:rPr>
              <a:t>of </a:t>
            </a:r>
            <a:r>
              <a:rPr lang="en-US" b="1" spc="-5" dirty="0">
                <a:solidFill>
                  <a:srgbClr val="002060"/>
                </a:solidFill>
                <a:cs typeface="Calibri"/>
              </a:rPr>
              <a:t>Belarus </a:t>
            </a:r>
            <a:r>
              <a:rPr lang="en-US" b="1" dirty="0">
                <a:solidFill>
                  <a:srgbClr val="002060"/>
                </a:solidFill>
                <a:cs typeface="Calibri"/>
              </a:rPr>
              <a:t>is a </a:t>
            </a:r>
            <a:r>
              <a:rPr lang="en-US" b="1" spc="-5" dirty="0">
                <a:solidFill>
                  <a:srgbClr val="002060"/>
                </a:solidFill>
                <a:cs typeface="Calibri"/>
              </a:rPr>
              <a:t>channel “Belarus TVR” </a:t>
            </a:r>
            <a:r>
              <a:rPr lang="en-US" b="1" spc="-25" dirty="0">
                <a:solidFill>
                  <a:srgbClr val="002060"/>
                </a:solidFill>
                <a:cs typeface="Calibri"/>
              </a:rPr>
              <a:t>(tvr.by)  </a:t>
            </a:r>
            <a:r>
              <a:rPr lang="en-US" b="1" spc="-10" dirty="0">
                <a:solidFill>
                  <a:srgbClr val="002060"/>
                </a:solidFill>
                <a:cs typeface="Calibri"/>
              </a:rPr>
              <a:t>(</a:t>
            </a:r>
            <a:r>
              <a:rPr lang="en-US" b="1" spc="-10" dirty="0" err="1">
                <a:solidFill>
                  <a:srgbClr val="002060"/>
                </a:solidFill>
                <a:cs typeface="Calibri"/>
              </a:rPr>
              <a:t>Belteleradiocompany</a:t>
            </a:r>
            <a:r>
              <a:rPr lang="en-US" b="1" spc="-10" dirty="0">
                <a:solidFill>
                  <a:srgbClr val="002060"/>
                </a:solidFill>
                <a:cs typeface="Calibri"/>
              </a:rPr>
              <a:t>), </a:t>
            </a:r>
            <a:r>
              <a:rPr lang="en-US" spc="-5" dirty="0">
                <a:solidFill>
                  <a:srgbClr val="002060"/>
                </a:solidFill>
                <a:cs typeface="Calibri"/>
              </a:rPr>
              <a:t>that </a:t>
            </a:r>
            <a:r>
              <a:rPr lang="en-US" spc="-10" dirty="0">
                <a:solidFill>
                  <a:srgbClr val="002060"/>
                </a:solidFill>
                <a:cs typeface="Calibri"/>
              </a:rPr>
              <a:t>will provide </a:t>
            </a:r>
            <a:r>
              <a:rPr lang="en-US" dirty="0">
                <a:solidFill>
                  <a:srgbClr val="002060"/>
                </a:solidFill>
                <a:cs typeface="Calibri"/>
              </a:rPr>
              <a:t>a </a:t>
            </a:r>
            <a:r>
              <a:rPr lang="en-US" spc="-10" dirty="0">
                <a:solidFill>
                  <a:srgbClr val="002060"/>
                </a:solidFill>
                <a:cs typeface="Calibri"/>
              </a:rPr>
              <a:t>live broadcast </a:t>
            </a:r>
            <a:r>
              <a:rPr lang="en-US" spc="-5" dirty="0">
                <a:solidFill>
                  <a:srgbClr val="002060"/>
                </a:solidFill>
                <a:cs typeface="Calibri"/>
              </a:rPr>
              <a:t>of </a:t>
            </a:r>
            <a:r>
              <a:rPr lang="en-US" dirty="0">
                <a:solidFill>
                  <a:srgbClr val="002060"/>
                </a:solidFill>
                <a:cs typeface="Calibri"/>
              </a:rPr>
              <a:t>a </a:t>
            </a:r>
            <a:r>
              <a:rPr lang="en-US" spc="-5" dirty="0">
                <a:solidFill>
                  <a:srgbClr val="002060"/>
                </a:solidFill>
                <a:cs typeface="Calibri"/>
              </a:rPr>
              <a:t>maximum </a:t>
            </a:r>
            <a:r>
              <a:rPr lang="en-US" dirty="0">
                <a:solidFill>
                  <a:srgbClr val="002060"/>
                </a:solidFill>
                <a:cs typeface="Calibri"/>
              </a:rPr>
              <a:t>number </a:t>
            </a:r>
            <a:r>
              <a:rPr lang="en-US" spc="-5" dirty="0">
                <a:solidFill>
                  <a:srgbClr val="002060"/>
                </a:solidFill>
                <a:cs typeface="Calibri"/>
              </a:rPr>
              <a:t>of sport disciplines on </a:t>
            </a:r>
            <a:r>
              <a:rPr lang="en-US" dirty="0">
                <a:solidFill>
                  <a:srgbClr val="002060"/>
                </a:solidFill>
                <a:cs typeface="Calibri"/>
              </a:rPr>
              <a:t>4 </a:t>
            </a:r>
            <a:r>
              <a:rPr lang="en-US" spc="-5" dirty="0">
                <a:solidFill>
                  <a:srgbClr val="002060"/>
                </a:solidFill>
                <a:cs typeface="Calibri"/>
              </a:rPr>
              <a:t>TV</a:t>
            </a:r>
            <a:r>
              <a:rPr lang="en-US" spc="204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pc="-5" dirty="0">
                <a:solidFill>
                  <a:srgbClr val="002060"/>
                </a:solidFill>
                <a:cs typeface="Calibri"/>
              </a:rPr>
              <a:t>channels.</a:t>
            </a:r>
            <a:endParaRPr lang="en-US" dirty="0">
              <a:solidFill>
                <a:prstClr val="black"/>
              </a:solidFill>
              <a:cs typeface="Calibri"/>
            </a:endParaRPr>
          </a:p>
          <a:p>
            <a:pPr marL="297815" indent="-285115">
              <a:buFont typeface="Wingdings"/>
              <a:buChar char=""/>
              <a:tabLst>
                <a:tab pos="299720" algn="l"/>
              </a:tabLst>
            </a:pPr>
            <a:r>
              <a:rPr lang="en-US" b="1" dirty="0">
                <a:solidFill>
                  <a:srgbClr val="002060"/>
                </a:solidFill>
                <a:cs typeface="Calibri"/>
              </a:rPr>
              <a:t>600 </a:t>
            </a:r>
            <a:r>
              <a:rPr lang="en-US" b="1" spc="-10" dirty="0">
                <a:solidFill>
                  <a:srgbClr val="002060"/>
                </a:solidFill>
                <a:cs typeface="Calibri"/>
              </a:rPr>
              <a:t>hours </a:t>
            </a:r>
            <a:r>
              <a:rPr lang="en-US" b="1" dirty="0">
                <a:solidFill>
                  <a:srgbClr val="002060"/>
                </a:solidFill>
                <a:cs typeface="Calibri"/>
              </a:rPr>
              <a:t>of video </a:t>
            </a:r>
            <a:r>
              <a:rPr lang="en-US" b="1" spc="-15" dirty="0">
                <a:solidFill>
                  <a:srgbClr val="002060"/>
                </a:solidFill>
                <a:cs typeface="Calibri"/>
              </a:rPr>
              <a:t>content </a:t>
            </a:r>
            <a:r>
              <a:rPr lang="en-US" spc="-10" dirty="0">
                <a:solidFill>
                  <a:srgbClr val="002060"/>
                </a:solidFill>
                <a:cs typeface="Calibri"/>
              </a:rPr>
              <a:t>will </a:t>
            </a:r>
            <a:r>
              <a:rPr lang="en-US" dirty="0">
                <a:solidFill>
                  <a:srgbClr val="002060"/>
                </a:solidFill>
                <a:cs typeface="Calibri"/>
              </a:rPr>
              <a:t>be </a:t>
            </a:r>
            <a:r>
              <a:rPr lang="en-US" spc="-10" dirty="0">
                <a:solidFill>
                  <a:srgbClr val="002060"/>
                </a:solidFill>
                <a:cs typeface="Calibri"/>
              </a:rPr>
              <a:t>produced </a:t>
            </a:r>
            <a:r>
              <a:rPr lang="en-US" spc="-5" dirty="0">
                <a:solidFill>
                  <a:srgbClr val="002060"/>
                </a:solidFill>
                <a:cs typeface="Calibri"/>
              </a:rPr>
              <a:t>during the European</a:t>
            </a:r>
            <a:r>
              <a:rPr lang="en-US" spc="55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dirty="0">
                <a:solidFill>
                  <a:srgbClr val="002060"/>
                </a:solidFill>
                <a:cs typeface="Calibri"/>
              </a:rPr>
              <a:t>Games.</a:t>
            </a:r>
            <a:endParaRPr lang="en-US" dirty="0">
              <a:solidFill>
                <a:prstClr val="black"/>
              </a:solidFill>
              <a:cs typeface="Calibri"/>
            </a:endParaRPr>
          </a:p>
          <a:p>
            <a:pPr marL="297815" indent="-285115">
              <a:buFont typeface="Wingdings"/>
              <a:buChar char=""/>
              <a:tabLst>
                <a:tab pos="299720" algn="l"/>
              </a:tabLst>
            </a:pPr>
            <a:r>
              <a:rPr lang="en-US" spc="-5" dirty="0">
                <a:solidFill>
                  <a:srgbClr val="002060"/>
                </a:solidFill>
                <a:cs typeface="Calibri"/>
              </a:rPr>
              <a:t>Special editions, daily TV </a:t>
            </a:r>
            <a:r>
              <a:rPr lang="en-US" spc="-10" dirty="0">
                <a:solidFill>
                  <a:srgbClr val="002060"/>
                </a:solidFill>
                <a:cs typeface="Calibri"/>
              </a:rPr>
              <a:t>magazines </a:t>
            </a:r>
            <a:r>
              <a:rPr lang="en-US" dirty="0">
                <a:solidFill>
                  <a:srgbClr val="002060"/>
                </a:solidFill>
                <a:cs typeface="Calibri"/>
              </a:rPr>
              <a:t>and </a:t>
            </a:r>
            <a:r>
              <a:rPr lang="en-US" spc="-10" dirty="0">
                <a:solidFill>
                  <a:srgbClr val="002060"/>
                </a:solidFill>
                <a:cs typeface="Calibri"/>
              </a:rPr>
              <a:t>press </a:t>
            </a:r>
            <a:r>
              <a:rPr lang="en-US" spc="-15" dirty="0">
                <a:solidFill>
                  <a:srgbClr val="002060"/>
                </a:solidFill>
                <a:cs typeface="Calibri"/>
              </a:rPr>
              <a:t>conferences </a:t>
            </a:r>
            <a:r>
              <a:rPr lang="en-US" spc="-10" dirty="0">
                <a:solidFill>
                  <a:srgbClr val="002060"/>
                </a:solidFill>
                <a:cs typeface="Calibri"/>
              </a:rPr>
              <a:t>are </a:t>
            </a:r>
            <a:r>
              <a:rPr lang="en-US" spc="-5" dirty="0">
                <a:solidFill>
                  <a:srgbClr val="002060"/>
                </a:solidFill>
                <a:cs typeface="Calibri"/>
              </a:rPr>
              <a:t>also included in the video </a:t>
            </a:r>
            <a:r>
              <a:rPr lang="en-US" spc="-15" dirty="0">
                <a:solidFill>
                  <a:srgbClr val="002060"/>
                </a:solidFill>
                <a:cs typeface="Calibri"/>
              </a:rPr>
              <a:t>content</a:t>
            </a:r>
            <a:r>
              <a:rPr lang="en-US" spc="285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pc="-10" dirty="0">
                <a:solidFill>
                  <a:srgbClr val="002060"/>
                </a:solidFill>
                <a:cs typeface="Calibri"/>
              </a:rPr>
              <a:t>package.</a:t>
            </a:r>
            <a:endParaRPr lang="en-US" dirty="0">
              <a:solidFill>
                <a:prstClr val="black"/>
              </a:solidFill>
              <a:cs typeface="Calibri"/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2060"/>
              </a:solidFill>
            </a:endParaRPr>
          </a:p>
          <a:p>
            <a:pPr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77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 txBox="1">
            <a:spLocks/>
          </p:cNvSpPr>
          <p:nvPr/>
        </p:nvSpPr>
        <p:spPr>
          <a:xfrm>
            <a:off x="870446" y="1873707"/>
            <a:ext cx="9220007" cy="20809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Venues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4047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70" y="218889"/>
            <a:ext cx="28463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47427" y="1233111"/>
            <a:ext cx="7904639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9036"/>
          <a:stretch/>
        </p:blipFill>
        <p:spPr bwMode="auto">
          <a:xfrm>
            <a:off x="26691" y="1233112"/>
            <a:ext cx="8306248" cy="561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992887" y="1770410"/>
            <a:ext cx="4006975" cy="45397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CHIZHOVKA Arena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DINAMO Stadium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Falcon Club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Minsk Arena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Velodrome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(Minsk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Arena)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Minsk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City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Centre (Cycling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Road)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Olympic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Sports Complex (Archery)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Olympic Sports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Complex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(Beach Soccer)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Palova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Sports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Palace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Shooting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Sporting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Club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URUCHIE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Sports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Palace</a:t>
            </a:r>
            <a:endParaRPr kumimoji="0" lang="en-US" sz="17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Olympic Tennis Centre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ZASLAVL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Regatta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Course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Блок-схема: узел 13"/>
          <p:cNvSpPr/>
          <p:nvPr/>
        </p:nvSpPr>
        <p:spPr>
          <a:xfrm>
            <a:off x="4074752" y="3742219"/>
            <a:ext cx="523583" cy="264766"/>
          </a:xfrm>
          <a:prstGeom prst="flowChartConnector">
            <a:avLst/>
          </a:prstGeom>
          <a:noFill/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10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013" y="2577309"/>
            <a:ext cx="230534" cy="2361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02" y="2583933"/>
            <a:ext cx="240928" cy="2384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344" y="2583933"/>
            <a:ext cx="236910" cy="2470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560" y="3639609"/>
            <a:ext cx="336357" cy="3359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784" y="3080961"/>
            <a:ext cx="287024" cy="3085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18" y="3461159"/>
            <a:ext cx="271720" cy="27836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09" y="3477063"/>
            <a:ext cx="285883" cy="25890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651" y="3461797"/>
            <a:ext cx="317273" cy="3123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642" y="3654433"/>
            <a:ext cx="277170" cy="28056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14" y="4370393"/>
            <a:ext cx="394658" cy="40098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952" y="4451647"/>
            <a:ext cx="346882" cy="31973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682" y="3180873"/>
            <a:ext cx="315457" cy="3224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348" y="3679385"/>
            <a:ext cx="313804" cy="30683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986" y="3268340"/>
            <a:ext cx="286451" cy="30179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260" y="2186609"/>
            <a:ext cx="383100" cy="3831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42" y="2276071"/>
            <a:ext cx="310617" cy="3347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85" y="5463432"/>
            <a:ext cx="371994" cy="35578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72" y="5525853"/>
            <a:ext cx="313210" cy="317242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722382" y="442836"/>
            <a:ext cx="4075714" cy="578806"/>
          </a:xfrm>
          <a:prstGeom prst="rect">
            <a:avLst/>
          </a:prstGeom>
        </p:spPr>
        <p:txBody>
          <a:bodyPr wrap="non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Competition Venues</a:t>
            </a:r>
            <a:endParaRPr kumimoji="0" lang="ru-RU" sz="3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Блок-схема: узел 47"/>
          <p:cNvSpPr/>
          <p:nvPr/>
        </p:nvSpPr>
        <p:spPr>
          <a:xfrm>
            <a:off x="5610677" y="5799947"/>
            <a:ext cx="523583" cy="252202"/>
          </a:xfrm>
          <a:prstGeom prst="flowChartConnector">
            <a:avLst/>
          </a:prstGeom>
          <a:noFill/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Блок-схема: узел 48"/>
          <p:cNvSpPr/>
          <p:nvPr/>
        </p:nvSpPr>
        <p:spPr>
          <a:xfrm>
            <a:off x="6795759" y="2493690"/>
            <a:ext cx="523583" cy="252202"/>
          </a:xfrm>
          <a:prstGeom prst="flowChartConnector">
            <a:avLst/>
          </a:prstGeom>
          <a:noFill/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Блок-схема: узел 49"/>
          <p:cNvSpPr/>
          <p:nvPr/>
        </p:nvSpPr>
        <p:spPr>
          <a:xfrm>
            <a:off x="6363711" y="2637706"/>
            <a:ext cx="523583" cy="252202"/>
          </a:xfrm>
          <a:prstGeom prst="flowChartConnector">
            <a:avLst/>
          </a:prstGeom>
          <a:noFill/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Блок-схема: узел 50"/>
          <p:cNvSpPr/>
          <p:nvPr/>
        </p:nvSpPr>
        <p:spPr>
          <a:xfrm>
            <a:off x="6832099" y="2989296"/>
            <a:ext cx="523583" cy="252202"/>
          </a:xfrm>
          <a:prstGeom prst="flowChartConnector">
            <a:avLst/>
          </a:prstGeom>
          <a:noFill/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Блок-схема: узел 51"/>
          <p:cNvSpPr/>
          <p:nvPr/>
        </p:nvSpPr>
        <p:spPr>
          <a:xfrm>
            <a:off x="5159102" y="3849487"/>
            <a:ext cx="523583" cy="252202"/>
          </a:xfrm>
          <a:prstGeom prst="flowChartConnector">
            <a:avLst/>
          </a:prstGeom>
          <a:noFill/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Блок-схема: узел 52"/>
          <p:cNvSpPr/>
          <p:nvPr/>
        </p:nvSpPr>
        <p:spPr>
          <a:xfrm>
            <a:off x="4163366" y="4646962"/>
            <a:ext cx="523583" cy="252202"/>
          </a:xfrm>
          <a:prstGeom prst="flowChartConnector">
            <a:avLst/>
          </a:prstGeom>
          <a:noFill/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54" name="Блок-схема: узел 53"/>
          <p:cNvSpPr/>
          <p:nvPr/>
        </p:nvSpPr>
        <p:spPr>
          <a:xfrm>
            <a:off x="4464423" y="4221708"/>
            <a:ext cx="523583" cy="252202"/>
          </a:xfrm>
          <a:prstGeom prst="flowChartConnector">
            <a:avLst/>
          </a:prstGeom>
          <a:noFill/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Блок-схема: узел 54"/>
          <p:cNvSpPr/>
          <p:nvPr/>
        </p:nvSpPr>
        <p:spPr>
          <a:xfrm>
            <a:off x="4284834" y="3930205"/>
            <a:ext cx="523583" cy="252202"/>
          </a:xfrm>
          <a:prstGeom prst="flowChartConnector">
            <a:avLst/>
          </a:prstGeom>
          <a:noFill/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Блок-схема: узел 55"/>
          <p:cNvSpPr/>
          <p:nvPr/>
        </p:nvSpPr>
        <p:spPr>
          <a:xfrm>
            <a:off x="4074752" y="3742219"/>
            <a:ext cx="523583" cy="264766"/>
          </a:xfrm>
          <a:prstGeom prst="flowChartConnector">
            <a:avLst/>
          </a:prstGeom>
          <a:noFill/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Блок-схема: узел 56"/>
          <p:cNvSpPr/>
          <p:nvPr/>
        </p:nvSpPr>
        <p:spPr>
          <a:xfrm>
            <a:off x="3338840" y="3745775"/>
            <a:ext cx="523583" cy="252202"/>
          </a:xfrm>
          <a:prstGeom prst="flowChartConnector">
            <a:avLst/>
          </a:prstGeom>
          <a:noFill/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Блок-схема: узел 57"/>
          <p:cNvSpPr/>
          <p:nvPr/>
        </p:nvSpPr>
        <p:spPr>
          <a:xfrm>
            <a:off x="3574926" y="3241498"/>
            <a:ext cx="523583" cy="252202"/>
          </a:xfrm>
          <a:prstGeom prst="flowChartConnector">
            <a:avLst/>
          </a:prstGeom>
          <a:noFill/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Блок-схема: узел 58"/>
          <p:cNvSpPr/>
          <p:nvPr/>
        </p:nvSpPr>
        <p:spPr>
          <a:xfrm>
            <a:off x="2590511" y="3087915"/>
            <a:ext cx="523583" cy="252202"/>
          </a:xfrm>
          <a:prstGeom prst="flowChartConnector">
            <a:avLst/>
          </a:prstGeom>
          <a:noFill/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Блок-схема: узел 59"/>
          <p:cNvSpPr/>
          <p:nvPr/>
        </p:nvSpPr>
        <p:spPr>
          <a:xfrm>
            <a:off x="2725948" y="3429794"/>
            <a:ext cx="523583" cy="252202"/>
          </a:xfrm>
          <a:prstGeom prst="flowChartConnector">
            <a:avLst/>
          </a:prstGeom>
          <a:noFill/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Блок-схема: узел 60"/>
          <p:cNvSpPr/>
          <p:nvPr/>
        </p:nvSpPr>
        <p:spPr>
          <a:xfrm>
            <a:off x="5087094" y="3493700"/>
            <a:ext cx="523583" cy="252202"/>
          </a:xfrm>
          <a:prstGeom prst="flowChartConnector">
            <a:avLst/>
          </a:prstGeom>
          <a:noFill/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Блок-схема: узел 75"/>
          <p:cNvSpPr/>
          <p:nvPr/>
        </p:nvSpPr>
        <p:spPr>
          <a:xfrm>
            <a:off x="360806" y="1533668"/>
            <a:ext cx="523583" cy="252202"/>
          </a:xfrm>
          <a:prstGeom prst="flowChartConnector">
            <a:avLst/>
          </a:prstGeom>
          <a:noFill/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5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2" y="1731286"/>
            <a:ext cx="302835" cy="29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6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70" y="218889"/>
            <a:ext cx="28463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47427" y="1233111"/>
            <a:ext cx="7904639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881024" y="5287183"/>
            <a:ext cx="4500594" cy="10094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Distance from Athletes Village: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14,3 km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Travel time: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18-25 minutes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8794" y="5144307"/>
            <a:ext cx="5429288" cy="1486747"/>
          </a:xfrm>
          <a:prstGeom prst="rect">
            <a:avLst/>
          </a:prstGeom>
        </p:spPr>
        <p:txBody>
          <a:bodyPr wrap="squar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Sports: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Judo, Karate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Status: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permanent – complete, refurbishment scheduled to be finished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December 31,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8 800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seats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(incl. 43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VIP lounges for 500 seats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33" r="11518"/>
          <a:stretch/>
        </p:blipFill>
        <p:spPr>
          <a:xfrm>
            <a:off x="1023109" y="1358092"/>
            <a:ext cx="5075139" cy="365182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604" y="1358092"/>
            <a:ext cx="4760139" cy="364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47427" y="541223"/>
            <a:ext cx="2701958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8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CHIZOVKA Arena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521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70" y="218889"/>
            <a:ext cx="28463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47427" y="1233111"/>
            <a:ext cx="7904639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738280" y="5072868"/>
            <a:ext cx="3786214" cy="13573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Distance from Athletes Village: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km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Travel time: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18-25 minutes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5918" y="4715679"/>
            <a:ext cx="6286544" cy="1671413"/>
          </a:xfrm>
          <a:prstGeom prst="rect">
            <a:avLst/>
          </a:prstGeom>
        </p:spPr>
        <p:txBody>
          <a:bodyPr wrap="square" lIns="100766" tIns="50384" rIns="100766" bIns="5038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Opening &amp; Closing Ceremonies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Sport: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Athletics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Status: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permanent – scheduled to be completed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June 21,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22 000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seats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http://dl4.joxi.net/drive/2018/02/25/0016/3985/1073041/41/37f8f099b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280" y="1715282"/>
            <a:ext cx="3643338" cy="30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5" b="15273"/>
          <a:stretch/>
        </p:blipFill>
        <p:spPr>
          <a:xfrm>
            <a:off x="415985" y="1643844"/>
            <a:ext cx="6782810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996441" y="541349"/>
            <a:ext cx="2852943" cy="532639"/>
          </a:xfrm>
          <a:prstGeom prst="rect">
            <a:avLst/>
          </a:prstGeom>
        </p:spPr>
        <p:txBody>
          <a:bodyPr wrap="non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DINAMO Stadium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8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70" y="218889"/>
            <a:ext cx="28463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47427" y="1233111"/>
            <a:ext cx="7904639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881024" y="5287182"/>
            <a:ext cx="4143404" cy="8572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Distance from Athletes Village: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10,4 km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Travel time: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17-25 minutes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1671" y="4929993"/>
            <a:ext cx="5000660" cy="1486747"/>
          </a:xfrm>
          <a:prstGeom prst="rect">
            <a:avLst/>
          </a:prstGeom>
        </p:spPr>
        <p:txBody>
          <a:bodyPr wrap="squar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Sport: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Badminton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Construction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Status: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permanent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complete,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refurbishment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scheduled to be finished by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December 31, 2018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2 000 seats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 descr="http://dl3.joxi.net/drive/2018/02/25/0016/3985/1073041/41/fe567f5f7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931" y="1429530"/>
            <a:ext cx="4480374" cy="342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05" y="1215217"/>
            <a:ext cx="6215106" cy="389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96441" y="541349"/>
            <a:ext cx="1903966" cy="532639"/>
          </a:xfrm>
          <a:prstGeom prst="rect">
            <a:avLst/>
          </a:prstGeom>
        </p:spPr>
        <p:txBody>
          <a:bodyPr wrap="none" lIns="100766" tIns="50384" rIns="100766" bIns="50384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Falcon Club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9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10118</TotalTime>
  <Words>950</Words>
  <Application>Microsoft Office PowerPoint</Application>
  <PresentationFormat>Широкоэкранный</PresentationFormat>
  <Paragraphs>208</Paragraphs>
  <Slides>21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PT Serif</vt:lpstr>
      <vt:lpstr>Wingdings</vt:lpstr>
      <vt:lpstr>6_Office Theme</vt:lpstr>
      <vt:lpstr>3_Office Theme</vt:lpstr>
      <vt:lpstr>4_Office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Vitali Dzehtsiarou</dc:creator>
  <cp:lastModifiedBy>Vitali Ostrowski</cp:lastModifiedBy>
  <cp:revision>655</cp:revision>
  <cp:lastPrinted>2017-10-10T07:11:28Z</cp:lastPrinted>
  <dcterms:created xsi:type="dcterms:W3CDTF">2016-10-28T18:23:31Z</dcterms:created>
  <dcterms:modified xsi:type="dcterms:W3CDTF">2018-04-09T12:32:23Z</dcterms:modified>
</cp:coreProperties>
</file>